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 autoCompressPictures="0">
  <p:sldMasterIdLst>
    <p:sldMasterId id="2147483978" r:id="rId4"/>
  </p:sldMasterIdLst>
  <p:notesMasterIdLst>
    <p:notesMasterId r:id="rId28"/>
  </p:notesMasterIdLst>
  <p:handoutMasterIdLst>
    <p:handoutMasterId r:id="rId29"/>
  </p:handoutMasterIdLst>
  <p:sldIdLst>
    <p:sldId id="2147469284" r:id="rId5"/>
    <p:sldId id="2147469285" r:id="rId6"/>
    <p:sldId id="534" r:id="rId7"/>
    <p:sldId id="531" r:id="rId8"/>
    <p:sldId id="2147469286" r:id="rId9"/>
    <p:sldId id="2147469291" r:id="rId10"/>
    <p:sldId id="2147469292" r:id="rId11"/>
    <p:sldId id="2147469293" r:id="rId12"/>
    <p:sldId id="2147469287" r:id="rId13"/>
    <p:sldId id="2147469294" r:id="rId14"/>
    <p:sldId id="2147469295" r:id="rId15"/>
    <p:sldId id="2147469288" r:id="rId16"/>
    <p:sldId id="2147469296" r:id="rId17"/>
    <p:sldId id="2147469297" r:id="rId18"/>
    <p:sldId id="2147469298" r:id="rId19"/>
    <p:sldId id="2147469289" r:id="rId20"/>
    <p:sldId id="2147469299" r:id="rId21"/>
    <p:sldId id="2147469300" r:id="rId22"/>
    <p:sldId id="2147469301" r:id="rId23"/>
    <p:sldId id="2147469290" r:id="rId24"/>
    <p:sldId id="2147469302" r:id="rId25"/>
    <p:sldId id="2147469303" r:id="rId26"/>
    <p:sldId id="2147469304" r:id="rId27"/>
  </p:sldIdLst>
  <p:sldSz cx="12192000" cy="6858000"/>
  <p:notesSz cx="6858000" cy="9144000"/>
  <p:embeddedFontLst>
    <p:embeddedFont>
      <p:font typeface="Open Sans" panose="020B0606030504020204" pitchFamily="34" charset="0"/>
      <p:regular r:id="rId30"/>
      <p:bold r:id="rId31"/>
      <p:italic r:id="rId32"/>
      <p:boldItalic r:id="rId33"/>
    </p:embeddedFont>
    <p:embeddedFont>
      <p:font typeface="Proxima Nova Black" panose="02000506030000020004" pitchFamily="2" charset="0"/>
      <p:bold r:id="rId34"/>
      <p:italic r:id="rId35"/>
      <p:boldItalic r:id="rId36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E19E1741-AF14-022F-B31D-071D4B5C409C}" name="Anastasiia Selitska" initials="AS" userId="S::aseli@softserveinc.com::2481a353-cfb8-4f53-97e1-8a0ac3f180db" providerId="AD"/>
  <p188:author id="{DEB29050-046A-579F-25C4-11F343EB307C}" name="Ievgenii Lebid" initials="" userId="S::ilebid@softserveinc.com::d5f935af-3826-4613-978a-a24070676f7d" providerId="AD"/>
  <p188:author id="{FC195F60-30CD-1CEB-73C0-F626030225A3}" name="Vika Shemet" initials="" userId="S::vsheme@softserveinc.com::db0cc8c0-0552-412f-b1bb-b7d23224c7a0" providerId="AD"/>
  <p188:author id="{596E5471-6347-9F6E-021B-0DB2AB58952A}" name="Julia Shlenchak" initials="JS" userId="S::yshle@softserveinc.com::92163e85-8245-4876-a33e-c782bd4680c6" providerId="AD"/>
  <p188:author id="{0A062A7A-860C-9038-7CE4-BEC5F9A6F1CD}" name="Sofiia Hyrykovych" initials="" userId="S::sohyry@softserveinc.com::13f1ed5f-04b3-4d25-94a7-681aff5700bf" providerId="AD"/>
  <p188:author id="{29B392ED-D24E-93D6-C643-A020EB17A6D6}" name="Iryna Dobrianska" initials="ID" userId="S::idobri@softserveinc.com::ecf3c656-779b-4b28-aa7b-f489171ae4db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C8C6F9"/>
    <a:srgbClr val="67479B"/>
    <a:srgbClr val="ECECEC"/>
    <a:srgbClr val="D3D0F0"/>
    <a:srgbClr val="AA33AA"/>
    <a:srgbClr val="BF66BF"/>
    <a:srgbClr val="D59BD5"/>
    <a:srgbClr val="EACCEA"/>
    <a:srgbClr val="33C1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97D2E0C-B858-4846-B114-6F53AC2AF1E9}" v="54" dt="2026-01-13T21:50:20.0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58"/>
  </p:normalViewPr>
  <p:slideViewPr>
    <p:cSldViewPr snapToGrid="0">
      <p:cViewPr varScale="1">
        <p:scale>
          <a:sx n="140" d="100"/>
          <a:sy n="140" d="100"/>
        </p:scale>
        <p:origin x="12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Jaramillo" userId="321a0b15-1a72-4f8d-82e4-28f1422037ee" providerId="ADAL" clId="{AFE2C3AB-E117-452B-AD1D-FC2C26679A3F}"/>
    <pc:docChg chg="undo custSel addSld delSld modSld sldOrd">
      <pc:chgData name="Leon Jaramillo" userId="321a0b15-1a72-4f8d-82e4-28f1422037ee" providerId="ADAL" clId="{AFE2C3AB-E117-452B-AD1D-FC2C26679A3F}" dt="2026-01-13T21:52:20.068" v="211" actId="478"/>
      <pc:docMkLst>
        <pc:docMk/>
      </pc:docMkLst>
      <pc:sldChg chg="modSp mod ord">
        <pc:chgData name="Leon Jaramillo" userId="321a0b15-1a72-4f8d-82e4-28f1422037ee" providerId="ADAL" clId="{AFE2C3AB-E117-452B-AD1D-FC2C26679A3F}" dt="2026-01-13T21:20:35.058" v="43" actId="20577"/>
        <pc:sldMkLst>
          <pc:docMk/>
          <pc:sldMk cId="1890824759" sldId="531"/>
        </pc:sldMkLst>
        <pc:spChg chg="mod">
          <ac:chgData name="Leon Jaramillo" userId="321a0b15-1a72-4f8d-82e4-28f1422037ee" providerId="ADAL" clId="{AFE2C3AB-E117-452B-AD1D-FC2C26679A3F}" dt="2026-01-13T21:20:35.058" v="43" actId="20577"/>
          <ac:spMkLst>
            <pc:docMk/>
            <pc:sldMk cId="1890824759" sldId="531"/>
            <ac:spMk id="6" creationId="{1C83B84D-6BAD-E14A-D36F-2FADB3138A99}"/>
          </ac:spMkLst>
        </pc:spChg>
        <pc:spChg chg="mod">
          <ac:chgData name="Leon Jaramillo" userId="321a0b15-1a72-4f8d-82e4-28f1422037ee" providerId="ADAL" clId="{AFE2C3AB-E117-452B-AD1D-FC2C26679A3F}" dt="2026-01-13T21:20:13.238" v="41" actId="403"/>
          <ac:spMkLst>
            <pc:docMk/>
            <pc:sldMk cId="1890824759" sldId="531"/>
            <ac:spMk id="7" creationId="{EC348BFB-CB07-0979-EBEC-06200A92F231}"/>
          </ac:spMkLst>
        </pc:spChg>
      </pc:sldChg>
      <pc:sldChg chg="del">
        <pc:chgData name="Leon Jaramillo" userId="321a0b15-1a72-4f8d-82e4-28f1422037ee" providerId="ADAL" clId="{AFE2C3AB-E117-452B-AD1D-FC2C26679A3F}" dt="2026-01-13T21:50:04.003" v="180" actId="47"/>
        <pc:sldMkLst>
          <pc:docMk/>
          <pc:sldMk cId="2024259436" sldId="2147469280"/>
        </pc:sldMkLst>
      </pc:sldChg>
      <pc:sldChg chg="del">
        <pc:chgData name="Leon Jaramillo" userId="321a0b15-1a72-4f8d-82e4-28f1422037ee" providerId="ADAL" clId="{AFE2C3AB-E117-452B-AD1D-FC2C26679A3F}" dt="2026-01-13T21:50:04.793" v="181" actId="47"/>
        <pc:sldMkLst>
          <pc:docMk/>
          <pc:sldMk cId="2945864061" sldId="2147469282"/>
        </pc:sldMkLst>
      </pc:sldChg>
      <pc:sldChg chg="del">
        <pc:chgData name="Leon Jaramillo" userId="321a0b15-1a72-4f8d-82e4-28f1422037ee" providerId="ADAL" clId="{AFE2C3AB-E117-452B-AD1D-FC2C26679A3F}" dt="2026-01-13T21:50:05.896" v="182" actId="47"/>
        <pc:sldMkLst>
          <pc:docMk/>
          <pc:sldMk cId="2749152047" sldId="2147469283"/>
        </pc:sldMkLst>
      </pc:sldChg>
      <pc:sldChg chg="addSp delSp modSp new mod ord modClrScheme chgLayout">
        <pc:chgData name="Leon Jaramillo" userId="321a0b15-1a72-4f8d-82e4-28f1422037ee" providerId="ADAL" clId="{AFE2C3AB-E117-452B-AD1D-FC2C26679A3F}" dt="2026-01-13T21:19:54.737" v="38" actId="403"/>
        <pc:sldMkLst>
          <pc:docMk/>
          <pc:sldMk cId="503952509" sldId="2147469291"/>
        </pc:sldMkLst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2" creationId="{66B1CE4E-85B9-7A88-77C9-A447E2605C64}"/>
          </ac:spMkLst>
        </pc:spChg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3" creationId="{AD2DAC70-717B-2ACA-A800-0EC60600899B}"/>
          </ac:spMkLst>
        </pc:spChg>
        <pc:spChg chg="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4" creationId="{0F53A337-972C-7015-14A4-EE552FC0C80D}"/>
          </ac:spMkLst>
        </pc:spChg>
        <pc:spChg chg="del mod ord">
          <ac:chgData name="Leon Jaramillo" userId="321a0b15-1a72-4f8d-82e4-28f1422037ee" providerId="ADAL" clId="{AFE2C3AB-E117-452B-AD1D-FC2C26679A3F}" dt="2026-01-13T21:15:04.981" v="9" actId="700"/>
          <ac:spMkLst>
            <pc:docMk/>
            <pc:sldMk cId="503952509" sldId="2147469291"/>
            <ac:spMk id="5" creationId="{A712E6EA-A168-DC8D-3000-954C4D27009B}"/>
          </ac:spMkLst>
        </pc:spChg>
        <pc:spChg chg="add mod ord">
          <ac:chgData name="Leon Jaramillo" userId="321a0b15-1a72-4f8d-82e4-28f1422037ee" providerId="ADAL" clId="{AFE2C3AB-E117-452B-AD1D-FC2C26679A3F}" dt="2026-01-13T21:17:33.612" v="20" actId="20577"/>
          <ac:spMkLst>
            <pc:docMk/>
            <pc:sldMk cId="503952509" sldId="2147469291"/>
            <ac:spMk id="6" creationId="{2D6EF692-66F4-F5F2-5D54-98A0A64ECA4B}"/>
          </ac:spMkLst>
        </pc:spChg>
        <pc:spChg chg="add mod ord">
          <ac:chgData name="Leon Jaramillo" userId="321a0b15-1a72-4f8d-82e4-28f1422037ee" providerId="ADAL" clId="{AFE2C3AB-E117-452B-AD1D-FC2C26679A3F}" dt="2026-01-13T21:19:54.737" v="38" actId="403"/>
          <ac:spMkLst>
            <pc:docMk/>
            <pc:sldMk cId="503952509" sldId="2147469291"/>
            <ac:spMk id="7" creationId="{482190F2-0D7E-1C54-211C-3B536D10FACE}"/>
          </ac:spMkLst>
        </pc:spChg>
        <pc:spChg chg="add mod ord">
          <ac:chgData name="Leon Jaramillo" userId="321a0b15-1a72-4f8d-82e4-28f1422037ee" providerId="ADAL" clId="{AFE2C3AB-E117-452B-AD1D-FC2C26679A3F}" dt="2026-01-13T21:17:03.344" v="16"/>
          <ac:spMkLst>
            <pc:docMk/>
            <pc:sldMk cId="503952509" sldId="2147469291"/>
            <ac:spMk id="8" creationId="{363B249A-BBB7-C3B4-5E19-B5E5C81336D8}"/>
          </ac:spMkLst>
        </pc:spChg>
        <pc:spChg chg="add del mod ord">
          <ac:chgData name="Leon Jaramillo" userId="321a0b15-1a72-4f8d-82e4-28f1422037ee" providerId="ADAL" clId="{AFE2C3AB-E117-452B-AD1D-FC2C26679A3F}" dt="2026-01-13T21:18:28.468" v="25"/>
          <ac:spMkLst>
            <pc:docMk/>
            <pc:sldMk cId="503952509" sldId="2147469291"/>
            <ac:spMk id="9" creationId="{CDC16CFD-59A5-3BD9-B4DA-391A7750B785}"/>
          </ac:spMkLst>
        </pc:spChg>
        <pc:spChg chg="add del mod ord">
          <ac:chgData name="Leon Jaramillo" userId="321a0b15-1a72-4f8d-82e4-28f1422037ee" providerId="ADAL" clId="{AFE2C3AB-E117-452B-AD1D-FC2C26679A3F}" dt="2026-01-13T21:16:11.302" v="10" actId="478"/>
          <ac:spMkLst>
            <pc:docMk/>
            <pc:sldMk cId="503952509" sldId="2147469291"/>
            <ac:spMk id="10" creationId="{2301E52E-968B-D899-7B5D-7135908E86B3}"/>
          </ac:spMkLst>
        </pc:spChg>
        <pc:spChg chg="add del mod ord">
          <ac:chgData name="Leon Jaramillo" userId="321a0b15-1a72-4f8d-82e4-28f1422037ee" providerId="ADAL" clId="{AFE2C3AB-E117-452B-AD1D-FC2C26679A3F}" dt="2026-01-13T21:16:13.527" v="11" actId="478"/>
          <ac:spMkLst>
            <pc:docMk/>
            <pc:sldMk cId="503952509" sldId="2147469291"/>
            <ac:spMk id="11" creationId="{4899E0F1-D4DA-8377-B74B-27FD2F2BEB5A}"/>
          </ac:spMkLst>
        </pc:spChg>
        <pc:picChg chg="add mod">
          <ac:chgData name="Leon Jaramillo" userId="321a0b15-1a72-4f8d-82e4-28f1422037ee" providerId="ADAL" clId="{AFE2C3AB-E117-452B-AD1D-FC2C26679A3F}" dt="2026-01-13T21:18:28.468" v="25"/>
          <ac:picMkLst>
            <pc:docMk/>
            <pc:sldMk cId="503952509" sldId="2147469291"/>
            <ac:picMk id="12" creationId="{B1B8BEB9-AE7B-1CBC-DA85-71B7A088F771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19:45.325" v="36" actId="403"/>
        <pc:sldMkLst>
          <pc:docMk/>
          <pc:sldMk cId="2105135004" sldId="2147469292"/>
        </pc:sldMkLst>
        <pc:spChg chg="mod">
          <ac:chgData name="Leon Jaramillo" userId="321a0b15-1a72-4f8d-82e4-28f1422037ee" providerId="ADAL" clId="{AFE2C3AB-E117-452B-AD1D-FC2C26679A3F}" dt="2026-01-13T21:17:44.556" v="22" actId="20577"/>
          <ac:spMkLst>
            <pc:docMk/>
            <pc:sldMk cId="2105135004" sldId="2147469292"/>
            <ac:spMk id="6" creationId="{9145EB89-2358-A1FA-822E-44646D176E58}"/>
          </ac:spMkLst>
        </pc:spChg>
        <pc:spChg chg="mod">
          <ac:chgData name="Leon Jaramillo" userId="321a0b15-1a72-4f8d-82e4-28f1422037ee" providerId="ADAL" clId="{AFE2C3AB-E117-452B-AD1D-FC2C26679A3F}" dt="2026-01-13T21:19:45.325" v="36" actId="403"/>
          <ac:spMkLst>
            <pc:docMk/>
            <pc:sldMk cId="2105135004" sldId="2147469292"/>
            <ac:spMk id="7" creationId="{5C8983AA-3F8C-0D3C-C0FC-46B40EFCD10F}"/>
          </ac:spMkLst>
        </pc:spChg>
        <pc:spChg chg="mod">
          <ac:chgData name="Leon Jaramillo" userId="321a0b15-1a72-4f8d-82e4-28f1422037ee" providerId="ADAL" clId="{AFE2C3AB-E117-452B-AD1D-FC2C26679A3F}" dt="2026-01-13T21:17:08.101" v="17"/>
          <ac:spMkLst>
            <pc:docMk/>
            <pc:sldMk cId="2105135004" sldId="2147469292"/>
            <ac:spMk id="8" creationId="{07738F7F-83AF-4116-A1B9-995825777C43}"/>
          </ac:spMkLst>
        </pc:spChg>
        <pc:spChg chg="del">
          <ac:chgData name="Leon Jaramillo" userId="321a0b15-1a72-4f8d-82e4-28f1422037ee" providerId="ADAL" clId="{AFE2C3AB-E117-452B-AD1D-FC2C26679A3F}" dt="2026-01-13T21:18:38.359" v="26"/>
          <ac:spMkLst>
            <pc:docMk/>
            <pc:sldMk cId="2105135004" sldId="2147469292"/>
            <ac:spMk id="9" creationId="{7FCA3CA1-B041-B580-3D45-2B8D7E4785D3}"/>
          </ac:spMkLst>
        </pc:spChg>
        <pc:picChg chg="add mod">
          <ac:chgData name="Leon Jaramillo" userId="321a0b15-1a72-4f8d-82e4-28f1422037ee" providerId="ADAL" clId="{AFE2C3AB-E117-452B-AD1D-FC2C26679A3F}" dt="2026-01-13T21:18:38.359" v="26"/>
          <ac:picMkLst>
            <pc:docMk/>
            <pc:sldMk cId="2105135004" sldId="2147469292"/>
            <ac:picMk id="2" creationId="{EAA27773-6284-1F9A-E00A-E969BB9B1748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20:02.637" v="40" actId="403"/>
        <pc:sldMkLst>
          <pc:docMk/>
          <pc:sldMk cId="1391336941" sldId="2147469293"/>
        </pc:sldMkLst>
        <pc:spChg chg="mod">
          <ac:chgData name="Leon Jaramillo" userId="321a0b15-1a72-4f8d-82e4-28f1422037ee" providerId="ADAL" clId="{AFE2C3AB-E117-452B-AD1D-FC2C26679A3F}" dt="2026-01-13T21:17:55.729" v="24" actId="20577"/>
          <ac:spMkLst>
            <pc:docMk/>
            <pc:sldMk cId="1391336941" sldId="2147469293"/>
            <ac:spMk id="6" creationId="{3334537B-791C-ED82-CC67-F86FEB722DF6}"/>
          </ac:spMkLst>
        </pc:spChg>
        <pc:spChg chg="mod">
          <ac:chgData name="Leon Jaramillo" userId="321a0b15-1a72-4f8d-82e4-28f1422037ee" providerId="ADAL" clId="{AFE2C3AB-E117-452B-AD1D-FC2C26679A3F}" dt="2026-01-13T21:20:02.637" v="40" actId="403"/>
          <ac:spMkLst>
            <pc:docMk/>
            <pc:sldMk cId="1391336941" sldId="2147469293"/>
            <ac:spMk id="7" creationId="{D2786A3B-EB6D-A94C-EA5F-9FA9DE682DDA}"/>
          </ac:spMkLst>
        </pc:spChg>
        <pc:spChg chg="mod">
          <ac:chgData name="Leon Jaramillo" userId="321a0b15-1a72-4f8d-82e4-28f1422037ee" providerId="ADAL" clId="{AFE2C3AB-E117-452B-AD1D-FC2C26679A3F}" dt="2026-01-13T21:17:13.203" v="18"/>
          <ac:spMkLst>
            <pc:docMk/>
            <pc:sldMk cId="1391336941" sldId="2147469293"/>
            <ac:spMk id="8" creationId="{CDAE5D55-E21B-5BBD-CE92-797349DB3C5B}"/>
          </ac:spMkLst>
        </pc:spChg>
        <pc:spChg chg="del">
          <ac:chgData name="Leon Jaramillo" userId="321a0b15-1a72-4f8d-82e4-28f1422037ee" providerId="ADAL" clId="{AFE2C3AB-E117-452B-AD1D-FC2C26679A3F}" dt="2026-01-13T21:18:50.771" v="27"/>
          <ac:spMkLst>
            <pc:docMk/>
            <pc:sldMk cId="1391336941" sldId="2147469293"/>
            <ac:spMk id="9" creationId="{83C6D1AF-7B35-7EA8-90B3-6A8B91312716}"/>
          </ac:spMkLst>
        </pc:spChg>
        <pc:picChg chg="add mod">
          <ac:chgData name="Leon Jaramillo" userId="321a0b15-1a72-4f8d-82e4-28f1422037ee" providerId="ADAL" clId="{AFE2C3AB-E117-452B-AD1D-FC2C26679A3F}" dt="2026-01-13T21:18:50.771" v="27"/>
          <ac:picMkLst>
            <pc:docMk/>
            <pc:sldMk cId="1391336941" sldId="2147469293"/>
            <ac:picMk id="2" creationId="{B0105DAF-4ADF-7F54-DE98-9FA70F4C6D20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3T21:22:47.261" v="62"/>
        <pc:sldMkLst>
          <pc:docMk/>
          <pc:sldMk cId="4130597769" sldId="2147469294"/>
        </pc:sldMkLst>
        <pc:spChg chg="add del mod">
          <ac:chgData name="Leon Jaramillo" userId="321a0b15-1a72-4f8d-82e4-28f1422037ee" providerId="ADAL" clId="{AFE2C3AB-E117-452B-AD1D-FC2C26679A3F}" dt="2026-01-13T21:21:10.095" v="48"/>
          <ac:spMkLst>
            <pc:docMk/>
            <pc:sldMk cId="4130597769" sldId="2147469294"/>
            <ac:spMk id="3" creationId="{9F13982B-3D29-8FCF-272B-7306B3764CCD}"/>
          </ac:spMkLst>
        </pc:spChg>
        <pc:spChg chg="mod">
          <ac:chgData name="Leon Jaramillo" userId="321a0b15-1a72-4f8d-82e4-28f1422037ee" providerId="ADAL" clId="{AFE2C3AB-E117-452B-AD1D-FC2C26679A3F}" dt="2026-01-13T21:21:24.571" v="52" actId="20577"/>
          <ac:spMkLst>
            <pc:docMk/>
            <pc:sldMk cId="4130597769" sldId="2147469294"/>
            <ac:spMk id="7" creationId="{F8C77516-E59B-60BA-2D07-91C516460F4C}"/>
          </ac:spMkLst>
        </pc:spChg>
        <pc:spChg chg="mod">
          <ac:chgData name="Leon Jaramillo" userId="321a0b15-1a72-4f8d-82e4-28f1422037ee" providerId="ADAL" clId="{AFE2C3AB-E117-452B-AD1D-FC2C26679A3F}" dt="2026-01-13T21:22:47.261" v="62"/>
          <ac:spMkLst>
            <pc:docMk/>
            <pc:sldMk cId="4130597769" sldId="2147469294"/>
            <ac:spMk id="8" creationId="{38CFE134-464C-7958-523A-B8DE15E6D206}"/>
          </ac:spMkLst>
        </pc:spChg>
        <pc:picChg chg="del">
          <ac:chgData name="Leon Jaramillo" userId="321a0b15-1a72-4f8d-82e4-28f1422037ee" providerId="ADAL" clId="{AFE2C3AB-E117-452B-AD1D-FC2C26679A3F}" dt="2026-01-13T21:21:07.516" v="47" actId="478"/>
          <ac:picMkLst>
            <pc:docMk/>
            <pc:sldMk cId="4130597769" sldId="2147469294"/>
            <ac:picMk id="2" creationId="{3F79304D-58D5-BCB2-4F95-657039DFBF39}"/>
          </ac:picMkLst>
        </pc:picChg>
        <pc:picChg chg="add mod">
          <ac:chgData name="Leon Jaramillo" userId="321a0b15-1a72-4f8d-82e4-28f1422037ee" providerId="ADAL" clId="{AFE2C3AB-E117-452B-AD1D-FC2C26679A3F}" dt="2026-01-13T21:21:10.095" v="48"/>
          <ac:picMkLst>
            <pc:docMk/>
            <pc:sldMk cId="4130597769" sldId="2147469294"/>
            <ac:picMk id="5" creationId="{BC445EF9-8FA3-4747-E7B6-9D0DC9BFCEA2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22:50.652" v="63"/>
        <pc:sldMkLst>
          <pc:docMk/>
          <pc:sldMk cId="1842906820" sldId="2147469295"/>
        </pc:sldMkLst>
        <pc:spChg chg="add del mod">
          <ac:chgData name="Leon Jaramillo" userId="321a0b15-1a72-4f8d-82e4-28f1422037ee" providerId="ADAL" clId="{AFE2C3AB-E117-452B-AD1D-FC2C26679A3F}" dt="2026-01-13T21:22:28.351" v="59" actId="478"/>
          <ac:spMkLst>
            <pc:docMk/>
            <pc:sldMk cId="1842906820" sldId="2147469295"/>
            <ac:spMk id="2" creationId="{DF0C9300-4B0F-917F-4277-2EA355806D4D}"/>
          </ac:spMkLst>
        </pc:spChg>
        <pc:spChg chg="mod">
          <ac:chgData name="Leon Jaramillo" userId="321a0b15-1a72-4f8d-82e4-28f1422037ee" providerId="ADAL" clId="{AFE2C3AB-E117-452B-AD1D-FC2C26679A3F}" dt="2026-01-13T21:22:13.158" v="56" actId="20577"/>
          <ac:spMkLst>
            <pc:docMk/>
            <pc:sldMk cId="1842906820" sldId="2147469295"/>
            <ac:spMk id="6" creationId="{33EAA37D-B4E7-B3E0-C9D4-7A1BD0BF65FA}"/>
          </ac:spMkLst>
        </pc:spChg>
        <pc:spChg chg="del">
          <ac:chgData name="Leon Jaramillo" userId="321a0b15-1a72-4f8d-82e4-28f1422037ee" providerId="ADAL" clId="{AFE2C3AB-E117-452B-AD1D-FC2C26679A3F}" dt="2026-01-13T21:22:25.617" v="58" actId="478"/>
          <ac:spMkLst>
            <pc:docMk/>
            <pc:sldMk cId="1842906820" sldId="2147469295"/>
            <ac:spMk id="7" creationId="{BA5A96F2-0E83-702E-C12F-7F26AB000EB6}"/>
          </ac:spMkLst>
        </pc:spChg>
        <pc:spChg chg="mod">
          <ac:chgData name="Leon Jaramillo" userId="321a0b15-1a72-4f8d-82e4-28f1422037ee" providerId="ADAL" clId="{AFE2C3AB-E117-452B-AD1D-FC2C26679A3F}" dt="2026-01-13T21:22:50.652" v="63"/>
          <ac:spMkLst>
            <pc:docMk/>
            <pc:sldMk cId="1842906820" sldId="2147469295"/>
            <ac:spMk id="8" creationId="{A8297F3A-A4EA-5357-4F98-23813111E64E}"/>
          </ac:spMkLst>
        </pc:spChg>
        <pc:spChg chg="add del mod">
          <ac:chgData name="Leon Jaramillo" userId="321a0b15-1a72-4f8d-82e4-28f1422037ee" providerId="ADAL" clId="{AFE2C3AB-E117-452B-AD1D-FC2C26679A3F}" dt="2026-01-13T21:22:31.839" v="60" actId="478"/>
          <ac:spMkLst>
            <pc:docMk/>
            <pc:sldMk cId="1842906820" sldId="2147469295"/>
            <ac:spMk id="9" creationId="{0852471D-EF39-FB47-574C-D221A4BF256C}"/>
          </ac:spMkLst>
        </pc:spChg>
        <pc:picChg chg="del">
          <ac:chgData name="Leon Jaramillo" userId="321a0b15-1a72-4f8d-82e4-28f1422037ee" providerId="ADAL" clId="{AFE2C3AB-E117-452B-AD1D-FC2C26679A3F}" dt="2026-01-13T21:22:23.075" v="57" actId="478"/>
          <ac:picMkLst>
            <pc:docMk/>
            <pc:sldMk cId="1842906820" sldId="2147469295"/>
            <ac:picMk id="5" creationId="{7689837B-A7CD-4C81-53AF-3EB1403BA870}"/>
          </ac:picMkLst>
        </pc:picChg>
        <pc:picChg chg="add mod">
          <ac:chgData name="Leon Jaramillo" userId="321a0b15-1a72-4f8d-82e4-28f1422037ee" providerId="ADAL" clId="{AFE2C3AB-E117-452B-AD1D-FC2C26679A3F}" dt="2026-01-13T21:22:33.844" v="61"/>
          <ac:picMkLst>
            <pc:docMk/>
            <pc:sldMk cId="1842906820" sldId="2147469295"/>
            <ac:picMk id="10" creationId="{249CE8A8-A527-1AD0-3EF0-D53EB624A74C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3T21:25:05.371" v="105"/>
        <pc:sldMkLst>
          <pc:docMk/>
          <pc:sldMk cId="2950206992" sldId="2147469296"/>
        </pc:sldMkLst>
        <pc:spChg chg="add del mod">
          <ac:chgData name="Leon Jaramillo" userId="321a0b15-1a72-4f8d-82e4-28f1422037ee" providerId="ADAL" clId="{AFE2C3AB-E117-452B-AD1D-FC2C26679A3F}" dt="2026-01-13T21:24:49.758" v="101" actId="12084"/>
          <ac:spMkLst>
            <pc:docMk/>
            <pc:sldMk cId="2950206992" sldId="2147469296"/>
            <ac:spMk id="2" creationId="{9C40E103-6D94-2242-2A49-D55F3E02D8A7}"/>
          </ac:spMkLst>
        </pc:spChg>
        <pc:spChg chg="mod">
          <ac:chgData name="Leon Jaramillo" userId="321a0b15-1a72-4f8d-82e4-28f1422037ee" providerId="ADAL" clId="{AFE2C3AB-E117-452B-AD1D-FC2C26679A3F}" dt="2026-01-13T21:23:39.353" v="70"/>
          <ac:spMkLst>
            <pc:docMk/>
            <pc:sldMk cId="2950206992" sldId="2147469296"/>
            <ac:spMk id="6" creationId="{FE6060DC-2D2C-3939-5C0E-0107431989DE}"/>
          </ac:spMkLst>
        </pc:spChg>
        <pc:spChg chg="mod">
          <ac:chgData name="Leon Jaramillo" userId="321a0b15-1a72-4f8d-82e4-28f1422037ee" providerId="ADAL" clId="{AFE2C3AB-E117-452B-AD1D-FC2C26679A3F}" dt="2026-01-13T21:23:55.859" v="74" actId="403"/>
          <ac:spMkLst>
            <pc:docMk/>
            <pc:sldMk cId="2950206992" sldId="2147469296"/>
            <ac:spMk id="7" creationId="{2865AF01-03D8-7784-2EDE-F17F8E7C1807}"/>
          </ac:spMkLst>
        </pc:spChg>
        <pc:spChg chg="mod">
          <ac:chgData name="Leon Jaramillo" userId="321a0b15-1a72-4f8d-82e4-28f1422037ee" providerId="ADAL" clId="{AFE2C3AB-E117-452B-AD1D-FC2C26679A3F}" dt="2026-01-13T21:23:30.198" v="69"/>
          <ac:spMkLst>
            <pc:docMk/>
            <pc:sldMk cId="2950206992" sldId="2147469296"/>
            <ac:spMk id="8" creationId="{90D547BD-44E8-E00F-1B53-413F1FB13EA7}"/>
          </ac:spMkLst>
        </pc:spChg>
        <pc:graphicFrameChg chg="add mod">
          <ac:chgData name="Leon Jaramillo" userId="321a0b15-1a72-4f8d-82e4-28f1422037ee" providerId="ADAL" clId="{AFE2C3AB-E117-452B-AD1D-FC2C26679A3F}" dt="2026-01-13T21:25:05.371" v="105"/>
          <ac:graphicFrameMkLst>
            <pc:docMk/>
            <pc:sldMk cId="2950206992" sldId="2147469296"/>
            <ac:graphicFrameMk id="3" creationId="{516D0D3F-4A9E-57EA-3D29-2D1076B04421}"/>
          </ac:graphicFrameMkLst>
        </pc:graphicFrameChg>
        <pc:picChg chg="del">
          <ac:chgData name="Leon Jaramillo" userId="321a0b15-1a72-4f8d-82e4-28f1422037ee" providerId="ADAL" clId="{AFE2C3AB-E117-452B-AD1D-FC2C26679A3F}" dt="2026-01-13T21:24:00.786" v="75" actId="478"/>
          <ac:picMkLst>
            <pc:docMk/>
            <pc:sldMk cId="2950206992" sldId="2147469296"/>
            <ac:picMk id="5" creationId="{D1B363A9-5A0C-9100-FF99-077D3BD5B9E3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3T21:47:42.542" v="167" actId="14100"/>
        <pc:sldMkLst>
          <pc:docMk/>
          <pc:sldMk cId="2065003858" sldId="2147469297"/>
        </pc:sldMkLst>
        <pc:spChg chg="add mod">
          <ac:chgData name="Leon Jaramillo" userId="321a0b15-1a72-4f8d-82e4-28f1422037ee" providerId="ADAL" clId="{AFE2C3AB-E117-452B-AD1D-FC2C26679A3F}" dt="2026-01-13T21:26:21.776" v="119" actId="14100"/>
          <ac:spMkLst>
            <pc:docMk/>
            <pc:sldMk cId="2065003858" sldId="2147469297"/>
            <ac:spMk id="2" creationId="{BF615873-786E-B63F-8AA3-BAE256BCA364}"/>
          </ac:spMkLst>
        </pc:spChg>
        <pc:spChg chg="mod">
          <ac:chgData name="Leon Jaramillo" userId="321a0b15-1a72-4f8d-82e4-28f1422037ee" providerId="ADAL" clId="{AFE2C3AB-E117-452B-AD1D-FC2C26679A3F}" dt="2026-01-13T21:25:47.417" v="111"/>
          <ac:spMkLst>
            <pc:docMk/>
            <pc:sldMk cId="2065003858" sldId="2147469297"/>
            <ac:spMk id="6" creationId="{7C7289C7-9702-8275-7F82-F01178865A22}"/>
          </ac:spMkLst>
        </pc:spChg>
        <pc:spChg chg="mod">
          <ac:chgData name="Leon Jaramillo" userId="321a0b15-1a72-4f8d-82e4-28f1422037ee" providerId="ADAL" clId="{AFE2C3AB-E117-452B-AD1D-FC2C26679A3F}" dt="2026-01-13T21:47:42.542" v="167" actId="14100"/>
          <ac:spMkLst>
            <pc:docMk/>
            <pc:sldMk cId="2065003858" sldId="2147469297"/>
            <ac:spMk id="7" creationId="{0533CF95-792B-CE7E-51F3-A5A93073FD6A}"/>
          </ac:spMkLst>
        </pc:spChg>
        <pc:spChg chg="mod">
          <ac:chgData name="Leon Jaramillo" userId="321a0b15-1a72-4f8d-82e4-28f1422037ee" providerId="ADAL" clId="{AFE2C3AB-E117-452B-AD1D-FC2C26679A3F}" dt="2026-01-13T21:25:30.756" v="109"/>
          <ac:spMkLst>
            <pc:docMk/>
            <pc:sldMk cId="2065003858" sldId="2147469297"/>
            <ac:spMk id="8" creationId="{401383D6-7070-5A77-552E-2B1655A2E089}"/>
          </ac:spMkLst>
        </pc:spChg>
        <pc:picChg chg="del">
          <ac:chgData name="Leon Jaramillo" userId="321a0b15-1a72-4f8d-82e4-28f1422037ee" providerId="ADAL" clId="{AFE2C3AB-E117-452B-AD1D-FC2C26679A3F}" dt="2026-01-13T21:25:41.504" v="110" actId="478"/>
          <ac:picMkLst>
            <pc:docMk/>
            <pc:sldMk cId="2065003858" sldId="2147469297"/>
            <ac:picMk id="5" creationId="{D23AD361-2D05-95CC-9C42-13C6A3163288}"/>
          </ac:picMkLst>
        </pc:picChg>
      </pc:sldChg>
      <pc:sldChg chg="addSp delSp modSp add mod">
        <pc:chgData name="Leon Jaramillo" userId="321a0b15-1a72-4f8d-82e4-28f1422037ee" providerId="ADAL" clId="{AFE2C3AB-E117-452B-AD1D-FC2C26679A3F}" dt="2026-01-13T21:28:19.053" v="127" actId="20577"/>
        <pc:sldMkLst>
          <pc:docMk/>
          <pc:sldMk cId="2245817710" sldId="2147469298"/>
        </pc:sldMkLst>
        <pc:spChg chg="del">
          <ac:chgData name="Leon Jaramillo" userId="321a0b15-1a72-4f8d-82e4-28f1422037ee" providerId="ADAL" clId="{AFE2C3AB-E117-452B-AD1D-FC2C26679A3F}" dt="2026-01-13T21:27:47.174" v="123" actId="478"/>
          <ac:spMkLst>
            <pc:docMk/>
            <pc:sldMk cId="2245817710" sldId="2147469298"/>
            <ac:spMk id="2" creationId="{948896E9-F25B-3F4F-7DAE-37A846F601D8}"/>
          </ac:spMkLst>
        </pc:spChg>
        <pc:spChg chg="add del mod">
          <ac:chgData name="Leon Jaramillo" userId="321a0b15-1a72-4f8d-82e4-28f1422037ee" providerId="ADAL" clId="{AFE2C3AB-E117-452B-AD1D-FC2C26679A3F}" dt="2026-01-13T21:27:50.308" v="124" actId="478"/>
          <ac:spMkLst>
            <pc:docMk/>
            <pc:sldMk cId="2245817710" sldId="2147469298"/>
            <ac:spMk id="5" creationId="{3BBEBCD8-0C96-060E-FEE6-81B8E4C23DEA}"/>
          </ac:spMkLst>
        </pc:spChg>
        <pc:spChg chg="mod">
          <ac:chgData name="Leon Jaramillo" userId="321a0b15-1a72-4f8d-82e4-28f1422037ee" providerId="ADAL" clId="{AFE2C3AB-E117-452B-AD1D-FC2C26679A3F}" dt="2026-01-13T21:27:35.051" v="121"/>
          <ac:spMkLst>
            <pc:docMk/>
            <pc:sldMk cId="2245817710" sldId="2147469298"/>
            <ac:spMk id="6" creationId="{728EB41A-BE1E-E259-318A-E728472668B7}"/>
          </ac:spMkLst>
        </pc:spChg>
        <pc:spChg chg="mod">
          <ac:chgData name="Leon Jaramillo" userId="321a0b15-1a72-4f8d-82e4-28f1422037ee" providerId="ADAL" clId="{AFE2C3AB-E117-452B-AD1D-FC2C26679A3F}" dt="2026-01-13T21:28:19.053" v="127" actId="20577"/>
          <ac:spMkLst>
            <pc:docMk/>
            <pc:sldMk cId="2245817710" sldId="2147469298"/>
            <ac:spMk id="7" creationId="{42BE4D8E-FACD-6796-4842-98760EFC07E7}"/>
          </ac:spMkLst>
        </pc:spChg>
      </pc:sldChg>
      <pc:sldChg chg="addSp delSp modSp add mod ord">
        <pc:chgData name="Leon Jaramillo" userId="321a0b15-1a72-4f8d-82e4-28f1422037ee" providerId="ADAL" clId="{AFE2C3AB-E117-452B-AD1D-FC2C26679A3F}" dt="2026-01-13T21:29:47.527" v="148" actId="1076"/>
        <pc:sldMkLst>
          <pc:docMk/>
          <pc:sldMk cId="991052435" sldId="2147469299"/>
        </pc:sldMkLst>
        <pc:spChg chg="add del mod">
          <ac:chgData name="Leon Jaramillo" userId="321a0b15-1a72-4f8d-82e4-28f1422037ee" providerId="ADAL" clId="{AFE2C3AB-E117-452B-AD1D-FC2C26679A3F}" dt="2026-01-13T21:29:39.090" v="146" actId="478"/>
          <ac:spMkLst>
            <pc:docMk/>
            <pc:sldMk cId="991052435" sldId="2147469299"/>
            <ac:spMk id="2" creationId="{516CEBDC-D390-C6E7-23BD-035DA9947CDA}"/>
          </ac:spMkLst>
        </pc:spChg>
        <pc:spChg chg="mod">
          <ac:chgData name="Leon Jaramillo" userId="321a0b15-1a72-4f8d-82e4-28f1422037ee" providerId="ADAL" clId="{AFE2C3AB-E117-452B-AD1D-FC2C26679A3F}" dt="2026-01-13T21:29:20.950" v="140" actId="20577"/>
          <ac:spMkLst>
            <pc:docMk/>
            <pc:sldMk cId="991052435" sldId="2147469299"/>
            <ac:spMk id="6" creationId="{9F715715-6D1F-D63A-2F64-B54F81C7FC1E}"/>
          </ac:spMkLst>
        </pc:spChg>
        <pc:spChg chg="mod">
          <ac:chgData name="Leon Jaramillo" userId="321a0b15-1a72-4f8d-82e4-28f1422037ee" providerId="ADAL" clId="{AFE2C3AB-E117-452B-AD1D-FC2C26679A3F}" dt="2026-01-13T21:29:29.655" v="144" actId="20577"/>
          <ac:spMkLst>
            <pc:docMk/>
            <pc:sldMk cId="991052435" sldId="2147469299"/>
            <ac:spMk id="7" creationId="{CB0EFB1E-5EEA-253E-722E-122B861DE20A}"/>
          </ac:spMkLst>
        </pc:spChg>
        <pc:spChg chg="mod">
          <ac:chgData name="Leon Jaramillo" userId="321a0b15-1a72-4f8d-82e4-28f1422037ee" providerId="ADAL" clId="{AFE2C3AB-E117-452B-AD1D-FC2C26679A3F}" dt="2026-01-13T21:29:08.675" v="131"/>
          <ac:spMkLst>
            <pc:docMk/>
            <pc:sldMk cId="991052435" sldId="2147469299"/>
            <ac:spMk id="8" creationId="{500746D9-138A-21C1-8D0F-10205BF56570}"/>
          </ac:spMkLst>
        </pc:sp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3" creationId="{00767054-10E3-8BBE-0A3C-23E4049CEE14}"/>
          </ac:picMkLst>
        </pc:picChg>
        <pc:picChg chg="del">
          <ac:chgData name="Leon Jaramillo" userId="321a0b15-1a72-4f8d-82e4-28f1422037ee" providerId="ADAL" clId="{AFE2C3AB-E117-452B-AD1D-FC2C26679A3F}" dt="2026-01-13T21:29:33.442" v="145" actId="478"/>
          <ac:picMkLst>
            <pc:docMk/>
            <pc:sldMk cId="991052435" sldId="2147469299"/>
            <ac:picMk id="5" creationId="{92423690-5559-D6B1-80E8-4E30DD2DEC0B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9" creationId="{5C72A9AF-1FC2-92A6-0064-6C5CB8049FEE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10" creationId="{65DB4EEC-4327-DF86-853F-B8406CABC589}"/>
          </ac:picMkLst>
        </pc:picChg>
        <pc:picChg chg="add mod">
          <ac:chgData name="Leon Jaramillo" userId="321a0b15-1a72-4f8d-82e4-28f1422037ee" providerId="ADAL" clId="{AFE2C3AB-E117-452B-AD1D-FC2C26679A3F}" dt="2026-01-13T21:29:47.527" v="148" actId="1076"/>
          <ac:picMkLst>
            <pc:docMk/>
            <pc:sldMk cId="991052435" sldId="2147469299"/>
            <ac:picMk id="11" creationId="{08CF17E0-5A28-1596-A650-109D0FC2A725}"/>
          </ac:picMkLst>
        </pc:picChg>
      </pc:sldChg>
      <pc:sldChg chg="addSp delSp modSp add mod ord">
        <pc:chgData name="Leon Jaramillo" userId="321a0b15-1a72-4f8d-82e4-28f1422037ee" providerId="ADAL" clId="{AFE2C3AB-E117-452B-AD1D-FC2C26679A3F}" dt="2026-01-13T21:38:44.001" v="157"/>
        <pc:sldMkLst>
          <pc:docMk/>
          <pc:sldMk cId="549138052" sldId="2147469300"/>
        </pc:sldMkLst>
        <pc:spChg chg="add del mod">
          <ac:chgData name="Leon Jaramillo" userId="321a0b15-1a72-4f8d-82e4-28f1422037ee" providerId="ADAL" clId="{AFE2C3AB-E117-452B-AD1D-FC2C26679A3F}" dt="2026-01-13T21:38:35.850" v="156" actId="478"/>
          <ac:spMkLst>
            <pc:docMk/>
            <pc:sldMk cId="549138052" sldId="2147469300"/>
            <ac:spMk id="3" creationId="{DFE38516-B7A4-847C-537C-6662FA0538B5}"/>
          </ac:spMkLst>
        </pc:spChg>
        <pc:spChg chg="mod">
          <ac:chgData name="Leon Jaramillo" userId="321a0b15-1a72-4f8d-82e4-28f1422037ee" providerId="ADAL" clId="{AFE2C3AB-E117-452B-AD1D-FC2C26679A3F}" dt="2026-01-13T21:38:27.840" v="154"/>
          <ac:spMkLst>
            <pc:docMk/>
            <pc:sldMk cId="549138052" sldId="2147469300"/>
            <ac:spMk id="6" creationId="{6D8A7DD9-F326-DAD7-4544-1073EBBCE1B7}"/>
          </ac:spMkLst>
        </pc:spChg>
        <pc:spChg chg="del">
          <ac:chgData name="Leon Jaramillo" userId="321a0b15-1a72-4f8d-82e4-28f1422037ee" providerId="ADAL" clId="{AFE2C3AB-E117-452B-AD1D-FC2C26679A3F}" dt="2026-01-13T21:38:32.950" v="155" actId="478"/>
          <ac:spMkLst>
            <pc:docMk/>
            <pc:sldMk cId="549138052" sldId="2147469300"/>
            <ac:spMk id="7" creationId="{F31C246E-0096-B1BF-B8B0-2FE4E1EFF667}"/>
          </ac:spMkLst>
        </pc:spChg>
        <pc:spChg chg="mod">
          <ac:chgData name="Leon Jaramillo" userId="321a0b15-1a72-4f8d-82e4-28f1422037ee" providerId="ADAL" clId="{AFE2C3AB-E117-452B-AD1D-FC2C26679A3F}" dt="2026-01-13T21:30:07.235" v="152"/>
          <ac:spMkLst>
            <pc:docMk/>
            <pc:sldMk cId="549138052" sldId="2147469300"/>
            <ac:spMk id="8" creationId="{EAC14A71-5CB8-38F6-F1B3-7BC5C1B26D17}"/>
          </ac:spMkLst>
        </pc:spChg>
        <pc:graphicFrameChg chg="add mod">
          <ac:chgData name="Leon Jaramillo" userId="321a0b15-1a72-4f8d-82e4-28f1422037ee" providerId="ADAL" clId="{AFE2C3AB-E117-452B-AD1D-FC2C26679A3F}" dt="2026-01-13T21:38:44.001" v="157"/>
          <ac:graphicFrameMkLst>
            <pc:docMk/>
            <pc:sldMk cId="549138052" sldId="2147469300"/>
            <ac:graphicFrameMk id="5" creationId="{1E476D68-0AED-1DB9-963F-30666656856B}"/>
          </ac:graphicFrameMkLst>
        </pc:graphicFrameChg>
      </pc:sldChg>
      <pc:sldChg chg="addSp delSp modSp add mod ord">
        <pc:chgData name="Leon Jaramillo" userId="321a0b15-1a72-4f8d-82e4-28f1422037ee" providerId="ADAL" clId="{AFE2C3AB-E117-452B-AD1D-FC2C26679A3F}" dt="2026-01-13T21:39:55.176" v="166"/>
        <pc:sldMkLst>
          <pc:docMk/>
          <pc:sldMk cId="3373058999" sldId="2147469301"/>
        </pc:sldMkLst>
        <pc:spChg chg="add del mod">
          <ac:chgData name="Leon Jaramillo" userId="321a0b15-1a72-4f8d-82e4-28f1422037ee" providerId="ADAL" clId="{AFE2C3AB-E117-452B-AD1D-FC2C26679A3F}" dt="2026-01-13T21:39:55.176" v="166"/>
          <ac:spMkLst>
            <pc:docMk/>
            <pc:sldMk cId="3373058999" sldId="2147469301"/>
            <ac:spMk id="2" creationId="{5E3D2BFD-1105-E0DA-8824-AF34B5E1469F}"/>
          </ac:spMkLst>
        </pc:spChg>
        <pc:spChg chg="mod">
          <ac:chgData name="Leon Jaramillo" userId="321a0b15-1a72-4f8d-82e4-28f1422037ee" providerId="ADAL" clId="{AFE2C3AB-E117-452B-AD1D-FC2C26679A3F}" dt="2026-01-13T21:39:35.144" v="162"/>
          <ac:spMkLst>
            <pc:docMk/>
            <pc:sldMk cId="3373058999" sldId="2147469301"/>
            <ac:spMk id="6" creationId="{BF2E8446-2BB5-A49F-EEC8-C14023065E3B}"/>
          </ac:spMkLst>
        </pc:spChg>
        <pc:spChg chg="mod">
          <ac:chgData name="Leon Jaramillo" userId="321a0b15-1a72-4f8d-82e4-28f1422037ee" providerId="ADAL" clId="{AFE2C3AB-E117-452B-AD1D-FC2C26679A3F}" dt="2026-01-13T21:39:45.381" v="164"/>
          <ac:spMkLst>
            <pc:docMk/>
            <pc:sldMk cId="3373058999" sldId="2147469301"/>
            <ac:spMk id="7" creationId="{E65044F2-79DD-7DC4-15D2-6A44B7AB99A8}"/>
          </ac:spMkLst>
        </pc:spChg>
        <pc:spChg chg="mod">
          <ac:chgData name="Leon Jaramillo" userId="321a0b15-1a72-4f8d-82e4-28f1422037ee" providerId="ADAL" clId="{AFE2C3AB-E117-452B-AD1D-FC2C26679A3F}" dt="2026-01-13T21:39:28.565" v="161"/>
          <ac:spMkLst>
            <pc:docMk/>
            <pc:sldMk cId="3373058999" sldId="2147469301"/>
            <ac:spMk id="8" creationId="{44F34146-64AC-AE4B-16C3-C7B4BBCFBAD8}"/>
          </ac:spMkLst>
        </pc:spChg>
        <pc:picChg chg="add mod">
          <ac:chgData name="Leon Jaramillo" userId="321a0b15-1a72-4f8d-82e4-28f1422037ee" providerId="ADAL" clId="{AFE2C3AB-E117-452B-AD1D-FC2C26679A3F}" dt="2026-01-13T21:39:55.176" v="166"/>
          <ac:picMkLst>
            <pc:docMk/>
            <pc:sldMk cId="3373058999" sldId="2147469301"/>
            <ac:picMk id="3" creationId="{15166F2F-A6E8-FB59-00EF-A630A40525D7}"/>
          </ac:picMkLst>
        </pc:picChg>
        <pc:picChg chg="del">
          <ac:chgData name="Leon Jaramillo" userId="321a0b15-1a72-4f8d-82e4-28f1422037ee" providerId="ADAL" clId="{AFE2C3AB-E117-452B-AD1D-FC2C26679A3F}" dt="2026-01-13T21:39:52.946" v="165" actId="478"/>
          <ac:picMkLst>
            <pc:docMk/>
            <pc:sldMk cId="3373058999" sldId="2147469301"/>
            <ac:picMk id="5" creationId="{6B56B3A0-3827-DD3C-BB80-A41455820C82}"/>
          </ac:picMkLst>
        </pc:picChg>
      </pc:sldChg>
      <pc:sldChg chg="addSp delSp modSp add del mod ord">
        <pc:chgData name="Leon Jaramillo" userId="321a0b15-1a72-4f8d-82e4-28f1422037ee" providerId="ADAL" clId="{AFE2C3AB-E117-452B-AD1D-FC2C26679A3F}" dt="2026-01-13T21:50:20.051" v="183" actId="12100"/>
        <pc:sldMkLst>
          <pc:docMk/>
          <pc:sldMk cId="3665382830" sldId="2147469302"/>
        </pc:sldMkLst>
        <pc:spChg chg="mod">
          <ac:chgData name="Leon Jaramillo" userId="321a0b15-1a72-4f8d-82e4-28f1422037ee" providerId="ADAL" clId="{AFE2C3AB-E117-452B-AD1D-FC2C26679A3F}" dt="2026-01-13T21:49:08.993" v="171"/>
          <ac:spMkLst>
            <pc:docMk/>
            <pc:sldMk cId="3665382830" sldId="2147469302"/>
            <ac:spMk id="6" creationId="{7F1BC252-82E9-26D3-6587-7792178991AB}"/>
          </ac:spMkLst>
        </pc:spChg>
        <pc:spChg chg="del mod">
          <ac:chgData name="Leon Jaramillo" userId="321a0b15-1a72-4f8d-82e4-28f1422037ee" providerId="ADAL" clId="{AFE2C3AB-E117-452B-AD1D-FC2C26679A3F}" dt="2026-01-13T21:49:31.139" v="176" actId="12084"/>
          <ac:spMkLst>
            <pc:docMk/>
            <pc:sldMk cId="3665382830" sldId="2147469302"/>
            <ac:spMk id="7" creationId="{F35B3679-9668-95D1-4724-62EE2EDC6E46}"/>
          </ac:spMkLst>
        </pc:spChg>
        <pc:spChg chg="mod">
          <ac:chgData name="Leon Jaramillo" userId="321a0b15-1a72-4f8d-82e4-28f1422037ee" providerId="ADAL" clId="{AFE2C3AB-E117-452B-AD1D-FC2C26679A3F}" dt="2026-01-13T21:49:10.705" v="172" actId="20577"/>
          <ac:spMkLst>
            <pc:docMk/>
            <pc:sldMk cId="3665382830" sldId="2147469302"/>
            <ac:spMk id="8" creationId="{509A7463-BF64-A4DE-5BA9-05EC2EB618E8}"/>
          </ac:spMkLst>
        </pc:spChg>
        <pc:graphicFrameChg chg="add mod">
          <ac:chgData name="Leon Jaramillo" userId="321a0b15-1a72-4f8d-82e4-28f1422037ee" providerId="ADAL" clId="{AFE2C3AB-E117-452B-AD1D-FC2C26679A3F}" dt="2026-01-13T21:50:20.051" v="183" actId="12100"/>
          <ac:graphicFrameMkLst>
            <pc:docMk/>
            <pc:sldMk cId="3665382830" sldId="2147469302"/>
            <ac:graphicFrameMk id="2" creationId="{8BE17907-2E0C-361F-2EEE-24E521501348}"/>
          </ac:graphicFrameMkLst>
        </pc:graphicFrameChg>
      </pc:sldChg>
      <pc:sldChg chg="addSp delSp modSp new mod modClrScheme chgLayout">
        <pc:chgData name="Leon Jaramillo" userId="321a0b15-1a72-4f8d-82e4-28f1422037ee" providerId="ADAL" clId="{AFE2C3AB-E117-452B-AD1D-FC2C26679A3F}" dt="2026-01-13T21:52:00.617" v="207" actId="20577"/>
        <pc:sldMkLst>
          <pc:docMk/>
          <pc:sldMk cId="2646646185" sldId="2147469303"/>
        </pc:sldMkLst>
        <pc:spChg chg="del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2" creationId="{55B6E23C-4DFA-7323-B5F9-4DB38356E7D7}"/>
          </ac:spMkLst>
        </pc:spChg>
        <pc:spChg chg="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3" creationId="{31F5C29F-BA4E-20EF-D7EB-6DDE47E748C7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4" creationId="{BA8B98DF-9DEE-1ADA-6F0B-375277C41A24}"/>
          </ac:spMkLst>
        </pc:spChg>
        <pc:spChg chg="del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5" creationId="{84E2FD76-8AB0-A9FE-5B2C-97CEC7F00763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6" creationId="{FD7E73F7-E1CA-BF06-EE15-D1B4D761CC6F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7" creationId="{D533F8C4-C78B-12F7-16FD-96666393F481}"/>
          </ac:spMkLst>
        </pc:spChg>
        <pc:spChg chg="del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8" creationId="{63C3C41E-E3D0-D30A-1BCE-5BC1C982BA0F}"/>
          </ac:spMkLst>
        </pc:spChg>
        <pc:spChg chg="add mod ord">
          <ac:chgData name="Leon Jaramillo" userId="321a0b15-1a72-4f8d-82e4-28f1422037ee" providerId="ADAL" clId="{AFE2C3AB-E117-452B-AD1D-FC2C26679A3F}" dt="2026-01-13T21:52:00.617" v="207" actId="20577"/>
          <ac:spMkLst>
            <pc:docMk/>
            <pc:sldMk cId="2646646185" sldId="2147469303"/>
            <ac:spMk id="9" creationId="{A47F2426-A337-931E-BD57-4906D33E0E8B}"/>
          </ac:spMkLst>
        </pc:spChg>
        <pc:spChg chg="add mod ord">
          <ac:chgData name="Leon Jaramillo" userId="321a0b15-1a72-4f8d-82e4-28f1422037ee" providerId="ADAL" clId="{AFE2C3AB-E117-452B-AD1D-FC2C26679A3F}" dt="2026-01-13T21:51:53.563" v="197" actId="700"/>
          <ac:spMkLst>
            <pc:docMk/>
            <pc:sldMk cId="2646646185" sldId="2147469303"/>
            <ac:spMk id="10" creationId="{D5982CE0-58E3-A9E2-16BF-EBF4CFA0141E}"/>
          </ac:spMkLst>
        </pc:spChg>
      </pc:sldChg>
      <pc:sldChg chg="addSp delSp modSp new del mod modClrScheme chgLayout">
        <pc:chgData name="Leon Jaramillo" userId="321a0b15-1a72-4f8d-82e4-28f1422037ee" providerId="ADAL" clId="{AFE2C3AB-E117-452B-AD1D-FC2C26679A3F}" dt="2026-01-13T21:51:32.053" v="195" actId="680"/>
        <pc:sldMkLst>
          <pc:docMk/>
          <pc:sldMk cId="2786431009" sldId="2147469303"/>
        </pc:sldMkLst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2" creationId="{C5CA7A9B-01F1-64BF-AC78-636A469CA79A}"/>
          </ac:spMkLst>
        </pc:spChg>
        <pc:spChg chg="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3" creationId="{6B7DB539-225D-7C9F-C3FC-76DE614EA8BD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4" creationId="{B55D4D97-2511-16C7-B67F-A3FED4595262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5" creationId="{80EC39F0-6CA9-EBD6-87FA-27A54CA7A0A3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6" creationId="{99BB71F2-9BA7-955D-E9AD-ABE436F7E296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7" creationId="{62F5BC71-4D8B-F9A7-3A1F-1611EB2692E0}"/>
          </ac:spMkLst>
        </pc:spChg>
        <pc:spChg chg="add del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8" creationId="{CEFCDBDC-064D-6BB0-8637-AE487E3BE8D6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9" creationId="{262FCC8A-397B-E8BF-C328-1DC0FB0B6507}"/>
          </ac:spMkLst>
        </pc:spChg>
        <pc:spChg chg="add del mod ord">
          <ac:chgData name="Leon Jaramillo" userId="321a0b15-1a72-4f8d-82e4-28f1422037ee" providerId="ADAL" clId="{AFE2C3AB-E117-452B-AD1D-FC2C26679A3F}" dt="2026-01-13T21:51:29.562" v="194" actId="700"/>
          <ac:spMkLst>
            <pc:docMk/>
            <pc:sldMk cId="2786431009" sldId="2147469303"/>
            <ac:spMk id="10" creationId="{62252650-72E9-7EFD-2664-AF789DF587B9}"/>
          </ac:spMkLst>
        </pc:spChg>
        <pc:spChg chg="add del mod ord">
          <ac:chgData name="Leon Jaramillo" userId="321a0b15-1a72-4f8d-82e4-28f1422037ee" providerId="ADAL" clId="{AFE2C3AB-E117-452B-AD1D-FC2C26679A3F}" dt="2026-01-13T21:51:28.703" v="193" actId="700"/>
          <ac:spMkLst>
            <pc:docMk/>
            <pc:sldMk cId="2786431009" sldId="2147469303"/>
            <ac:spMk id="11" creationId="{34BD6568-F6DA-4F73-E246-AF1FFF9E8D50}"/>
          </ac:spMkLst>
        </pc:spChg>
        <pc:spChg chg="add del mod ord">
          <ac:chgData name="Leon Jaramillo" userId="321a0b15-1a72-4f8d-82e4-28f1422037ee" providerId="ADAL" clId="{AFE2C3AB-E117-452B-AD1D-FC2C26679A3F}" dt="2026-01-13T21:51:28.703" v="193" actId="700"/>
          <ac:spMkLst>
            <pc:docMk/>
            <pc:sldMk cId="2786431009" sldId="2147469303"/>
            <ac:spMk id="12" creationId="{58FAF6BB-5E73-76DF-A306-01047CAB87C6}"/>
          </ac:spMkLst>
        </pc:spChg>
      </pc:sldChg>
      <pc:sldChg chg="add del">
        <pc:chgData name="Leon Jaramillo" userId="321a0b15-1a72-4f8d-82e4-28f1422037ee" providerId="ADAL" clId="{AFE2C3AB-E117-452B-AD1D-FC2C26679A3F}" dt="2026-01-13T21:51:28.198" v="190" actId="2890"/>
        <pc:sldMkLst>
          <pc:docMk/>
          <pc:sldMk cId="3015695044" sldId="2147469304"/>
        </pc:sldMkLst>
      </pc:sldChg>
      <pc:sldChg chg="addSp delSp modSp new mod modClrScheme chgLayout">
        <pc:chgData name="Leon Jaramillo" userId="321a0b15-1a72-4f8d-82e4-28f1422037ee" providerId="ADAL" clId="{AFE2C3AB-E117-452B-AD1D-FC2C26679A3F}" dt="2026-01-13T21:52:20.068" v="211" actId="478"/>
        <pc:sldMkLst>
          <pc:docMk/>
          <pc:sldMk cId="3362577696" sldId="2147469304"/>
        </pc:sldMkLst>
        <pc:spChg chg="del mod ord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2" creationId="{8344A9ED-86CA-A566-D630-1222C97CD5C7}"/>
          </ac:spMkLst>
        </pc:spChg>
        <pc:spChg chg="del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3" creationId="{DEE75FE6-F1F7-1DFB-D824-2EC55205FABB}"/>
          </ac:spMkLst>
        </pc:spChg>
        <pc:spChg chg="mod ord">
          <ac:chgData name="Leon Jaramillo" userId="321a0b15-1a72-4f8d-82e4-28f1422037ee" providerId="ADAL" clId="{AFE2C3AB-E117-452B-AD1D-FC2C26679A3F}" dt="2026-01-13T21:52:15.087" v="209" actId="700"/>
          <ac:spMkLst>
            <pc:docMk/>
            <pc:sldMk cId="3362577696" sldId="2147469304"/>
            <ac:spMk id="4" creationId="{A77710BF-1692-9647-CCE4-5C423D074D1A}"/>
          </ac:spMkLst>
        </pc:spChg>
        <pc:spChg chg="add del mod ord">
          <ac:chgData name="Leon Jaramillo" userId="321a0b15-1a72-4f8d-82e4-28f1422037ee" providerId="ADAL" clId="{AFE2C3AB-E117-452B-AD1D-FC2C26679A3F}" dt="2026-01-13T21:52:18.322" v="210" actId="478"/>
          <ac:spMkLst>
            <pc:docMk/>
            <pc:sldMk cId="3362577696" sldId="2147469304"/>
            <ac:spMk id="5" creationId="{93F01AEC-6E2E-B3C1-5E99-FF8C7C21F9E6}"/>
          </ac:spMkLst>
        </pc:spChg>
        <pc:spChg chg="add del mod ord">
          <ac:chgData name="Leon Jaramillo" userId="321a0b15-1a72-4f8d-82e4-28f1422037ee" providerId="ADAL" clId="{AFE2C3AB-E117-452B-AD1D-FC2C26679A3F}" dt="2026-01-13T21:52:20.068" v="211" actId="478"/>
          <ac:spMkLst>
            <pc:docMk/>
            <pc:sldMk cId="3362577696" sldId="2147469304"/>
            <ac:spMk id="6" creationId="{3AB093A5-8AEA-7779-041E-FED775503D72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6A47FE-B3A0-405E-B6FE-73DE5544C0D7}" type="doc">
      <dgm:prSet loTypeId="urn:microsoft.com/office/officeart/2005/8/layout/process2" loCatId="process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051350B-E635-4F5A-BD6D-0E90000F86FD}">
      <dgm:prSet/>
      <dgm:spPr/>
      <dgm:t>
        <a:bodyPr/>
        <a:lstStyle/>
        <a:p>
          <a:r>
            <a:rPr lang="es-CO"/>
            <a:t>Grid</a:t>
          </a:r>
          <a:endParaRPr lang="en-US"/>
        </a:p>
      </dgm:t>
    </dgm:pt>
    <dgm:pt modelId="{3E7A59B3-1F0A-4E99-9030-10D5ED32F5FF}" type="parTrans" cxnId="{285E2ED1-38B5-4EB0-9F07-90B55C1851D8}">
      <dgm:prSet/>
      <dgm:spPr/>
      <dgm:t>
        <a:bodyPr/>
        <a:lstStyle/>
        <a:p>
          <a:endParaRPr lang="en-US"/>
        </a:p>
      </dgm:t>
    </dgm:pt>
    <dgm:pt modelId="{5B4DFDE5-3C41-46B2-B63C-5F2335F29E94}" type="sibTrans" cxnId="{285E2ED1-38B5-4EB0-9F07-90B55C1851D8}">
      <dgm:prSet/>
      <dgm:spPr/>
      <dgm:t>
        <a:bodyPr/>
        <a:lstStyle/>
        <a:p>
          <a:endParaRPr lang="en-US"/>
        </a:p>
      </dgm:t>
    </dgm:pt>
    <dgm:pt modelId="{F09D88F6-4D11-4684-95C0-6CF0116EC751}">
      <dgm:prSet/>
      <dgm:spPr/>
      <dgm:t>
        <a:bodyPr/>
        <a:lstStyle/>
        <a:p>
          <a:r>
            <a:rPr lang="es-CO"/>
            <a:t>Block</a:t>
          </a:r>
          <a:endParaRPr lang="en-US"/>
        </a:p>
      </dgm:t>
    </dgm:pt>
    <dgm:pt modelId="{65C51060-4BC7-4E9C-B146-79A21CA7B67B}" type="parTrans" cxnId="{AB3000D8-9126-4C7E-96E9-A443B24F76D5}">
      <dgm:prSet/>
      <dgm:spPr/>
      <dgm:t>
        <a:bodyPr/>
        <a:lstStyle/>
        <a:p>
          <a:endParaRPr lang="en-US"/>
        </a:p>
      </dgm:t>
    </dgm:pt>
    <dgm:pt modelId="{58CFFD4B-F841-4038-8E06-DD2923031FFB}" type="sibTrans" cxnId="{AB3000D8-9126-4C7E-96E9-A443B24F76D5}">
      <dgm:prSet/>
      <dgm:spPr/>
      <dgm:t>
        <a:bodyPr/>
        <a:lstStyle/>
        <a:p>
          <a:endParaRPr lang="en-US"/>
        </a:p>
      </dgm:t>
    </dgm:pt>
    <dgm:pt modelId="{EB2B723C-007E-4E6C-ACE6-E7F74116665B}">
      <dgm:prSet/>
      <dgm:spPr/>
      <dgm:t>
        <a:bodyPr/>
        <a:lstStyle/>
        <a:p>
          <a:r>
            <a:rPr lang="es-CO"/>
            <a:t>Thread</a:t>
          </a:r>
          <a:endParaRPr lang="en-US"/>
        </a:p>
      </dgm:t>
    </dgm:pt>
    <dgm:pt modelId="{968F8E4B-74DB-462C-B444-85AE9287A4F7}" type="parTrans" cxnId="{2B6A90EC-F8ED-43FB-B581-5AB28F27640C}">
      <dgm:prSet/>
      <dgm:spPr/>
      <dgm:t>
        <a:bodyPr/>
        <a:lstStyle/>
        <a:p>
          <a:endParaRPr lang="en-US"/>
        </a:p>
      </dgm:t>
    </dgm:pt>
    <dgm:pt modelId="{0941DE34-CBAF-4C12-BC8A-3D3EE67236A9}" type="sibTrans" cxnId="{2B6A90EC-F8ED-43FB-B581-5AB28F27640C}">
      <dgm:prSet/>
      <dgm:spPr/>
      <dgm:t>
        <a:bodyPr/>
        <a:lstStyle/>
        <a:p>
          <a:endParaRPr lang="en-US"/>
        </a:p>
      </dgm:t>
    </dgm:pt>
    <dgm:pt modelId="{9A0AE212-16FA-4172-8489-73F77398873B}" type="pres">
      <dgm:prSet presAssocID="{896A47FE-B3A0-405E-B6FE-73DE5544C0D7}" presName="linearFlow" presStyleCnt="0">
        <dgm:presLayoutVars>
          <dgm:resizeHandles val="exact"/>
        </dgm:presLayoutVars>
      </dgm:prSet>
      <dgm:spPr/>
    </dgm:pt>
    <dgm:pt modelId="{4FB49C31-A338-44A2-AAAB-56526B81464E}" type="pres">
      <dgm:prSet presAssocID="{F051350B-E635-4F5A-BD6D-0E90000F86FD}" presName="node" presStyleLbl="node1" presStyleIdx="0" presStyleCnt="3" custScaleX="310542">
        <dgm:presLayoutVars>
          <dgm:bulletEnabled val="1"/>
        </dgm:presLayoutVars>
      </dgm:prSet>
      <dgm:spPr/>
    </dgm:pt>
    <dgm:pt modelId="{495DEFD1-F56E-459B-8804-6C2C59DF4E47}" type="pres">
      <dgm:prSet presAssocID="{5B4DFDE5-3C41-46B2-B63C-5F2335F29E94}" presName="sibTrans" presStyleLbl="sibTrans2D1" presStyleIdx="0" presStyleCnt="2"/>
      <dgm:spPr/>
    </dgm:pt>
    <dgm:pt modelId="{D464A306-3A82-4119-BC23-14B387867B6C}" type="pres">
      <dgm:prSet presAssocID="{5B4DFDE5-3C41-46B2-B63C-5F2335F29E94}" presName="connectorText" presStyleLbl="sibTrans2D1" presStyleIdx="0" presStyleCnt="2"/>
      <dgm:spPr/>
    </dgm:pt>
    <dgm:pt modelId="{50C23E05-E4F3-4A98-99A7-CF45AA73D331}" type="pres">
      <dgm:prSet presAssocID="{F09D88F6-4D11-4684-95C0-6CF0116EC751}" presName="node" presStyleLbl="node1" presStyleIdx="1" presStyleCnt="3" custScaleX="310542">
        <dgm:presLayoutVars>
          <dgm:bulletEnabled val="1"/>
        </dgm:presLayoutVars>
      </dgm:prSet>
      <dgm:spPr/>
    </dgm:pt>
    <dgm:pt modelId="{3E5B5CEC-AB40-401E-9C3B-1B93CD010493}" type="pres">
      <dgm:prSet presAssocID="{58CFFD4B-F841-4038-8E06-DD2923031FFB}" presName="sibTrans" presStyleLbl="sibTrans2D1" presStyleIdx="1" presStyleCnt="2"/>
      <dgm:spPr/>
    </dgm:pt>
    <dgm:pt modelId="{D9C26CD2-49BB-44C6-BEA8-F3F5EDC61A0E}" type="pres">
      <dgm:prSet presAssocID="{58CFFD4B-F841-4038-8E06-DD2923031FFB}" presName="connectorText" presStyleLbl="sibTrans2D1" presStyleIdx="1" presStyleCnt="2"/>
      <dgm:spPr/>
    </dgm:pt>
    <dgm:pt modelId="{859AD56E-FBEC-4934-9B9E-CCFA4DA6F4D7}" type="pres">
      <dgm:prSet presAssocID="{EB2B723C-007E-4E6C-ACE6-E7F74116665B}" presName="node" presStyleLbl="node1" presStyleIdx="2" presStyleCnt="3" custScaleX="310542">
        <dgm:presLayoutVars>
          <dgm:bulletEnabled val="1"/>
        </dgm:presLayoutVars>
      </dgm:prSet>
      <dgm:spPr/>
    </dgm:pt>
  </dgm:ptLst>
  <dgm:cxnLst>
    <dgm:cxn modelId="{3479690A-FAF0-4DBB-8B76-EC3C1AF3CEC8}" type="presOf" srcId="{58CFFD4B-F841-4038-8E06-DD2923031FFB}" destId="{D9C26CD2-49BB-44C6-BEA8-F3F5EDC61A0E}" srcOrd="1" destOrd="0" presId="urn:microsoft.com/office/officeart/2005/8/layout/process2"/>
    <dgm:cxn modelId="{93C84930-D0FA-4B6B-B046-6A8ECAC67E63}" type="presOf" srcId="{F051350B-E635-4F5A-BD6D-0E90000F86FD}" destId="{4FB49C31-A338-44A2-AAAB-56526B81464E}" srcOrd="0" destOrd="0" presId="urn:microsoft.com/office/officeart/2005/8/layout/process2"/>
    <dgm:cxn modelId="{D19D1B48-C5F5-4A21-99EF-562F4951C9F8}" type="presOf" srcId="{5B4DFDE5-3C41-46B2-B63C-5F2335F29E94}" destId="{495DEFD1-F56E-459B-8804-6C2C59DF4E47}" srcOrd="0" destOrd="0" presId="urn:microsoft.com/office/officeart/2005/8/layout/process2"/>
    <dgm:cxn modelId="{C5C8E559-3D8A-4565-818A-474A6AF7E6DE}" type="presOf" srcId="{58CFFD4B-F841-4038-8E06-DD2923031FFB}" destId="{3E5B5CEC-AB40-401E-9C3B-1B93CD010493}" srcOrd="0" destOrd="0" presId="urn:microsoft.com/office/officeart/2005/8/layout/process2"/>
    <dgm:cxn modelId="{5A9465AC-9BCC-4CEC-9556-2BA2D9345772}" type="presOf" srcId="{F09D88F6-4D11-4684-95C0-6CF0116EC751}" destId="{50C23E05-E4F3-4A98-99A7-CF45AA73D331}" srcOrd="0" destOrd="0" presId="urn:microsoft.com/office/officeart/2005/8/layout/process2"/>
    <dgm:cxn modelId="{2EB24AC7-8A4E-457D-B65A-5BDA0808FB41}" type="presOf" srcId="{896A47FE-B3A0-405E-B6FE-73DE5544C0D7}" destId="{9A0AE212-16FA-4172-8489-73F77398873B}" srcOrd="0" destOrd="0" presId="urn:microsoft.com/office/officeart/2005/8/layout/process2"/>
    <dgm:cxn modelId="{BA4FE4CD-6FA8-48DE-8E1E-92800EEAF9BD}" type="presOf" srcId="{5B4DFDE5-3C41-46B2-B63C-5F2335F29E94}" destId="{D464A306-3A82-4119-BC23-14B387867B6C}" srcOrd="1" destOrd="0" presId="urn:microsoft.com/office/officeart/2005/8/layout/process2"/>
    <dgm:cxn modelId="{285E2ED1-38B5-4EB0-9F07-90B55C1851D8}" srcId="{896A47FE-B3A0-405E-B6FE-73DE5544C0D7}" destId="{F051350B-E635-4F5A-BD6D-0E90000F86FD}" srcOrd="0" destOrd="0" parTransId="{3E7A59B3-1F0A-4E99-9030-10D5ED32F5FF}" sibTransId="{5B4DFDE5-3C41-46B2-B63C-5F2335F29E94}"/>
    <dgm:cxn modelId="{AB3000D8-9126-4C7E-96E9-A443B24F76D5}" srcId="{896A47FE-B3A0-405E-B6FE-73DE5544C0D7}" destId="{F09D88F6-4D11-4684-95C0-6CF0116EC751}" srcOrd="1" destOrd="0" parTransId="{65C51060-4BC7-4E9C-B146-79A21CA7B67B}" sibTransId="{58CFFD4B-F841-4038-8E06-DD2923031FFB}"/>
    <dgm:cxn modelId="{C75578EB-D27A-4C11-A3B1-66883BEE0DA7}" type="presOf" srcId="{EB2B723C-007E-4E6C-ACE6-E7F74116665B}" destId="{859AD56E-FBEC-4934-9B9E-CCFA4DA6F4D7}" srcOrd="0" destOrd="0" presId="urn:microsoft.com/office/officeart/2005/8/layout/process2"/>
    <dgm:cxn modelId="{2B6A90EC-F8ED-43FB-B581-5AB28F27640C}" srcId="{896A47FE-B3A0-405E-B6FE-73DE5544C0D7}" destId="{EB2B723C-007E-4E6C-ACE6-E7F74116665B}" srcOrd="2" destOrd="0" parTransId="{968F8E4B-74DB-462C-B444-85AE9287A4F7}" sibTransId="{0941DE34-CBAF-4C12-BC8A-3D3EE67236A9}"/>
    <dgm:cxn modelId="{BFB776AC-026E-4AFF-9FEB-E7EC4058E19B}" type="presParOf" srcId="{9A0AE212-16FA-4172-8489-73F77398873B}" destId="{4FB49C31-A338-44A2-AAAB-56526B81464E}" srcOrd="0" destOrd="0" presId="urn:microsoft.com/office/officeart/2005/8/layout/process2"/>
    <dgm:cxn modelId="{6DFDC2D6-D073-4226-A2ED-96BFE13ADFE9}" type="presParOf" srcId="{9A0AE212-16FA-4172-8489-73F77398873B}" destId="{495DEFD1-F56E-459B-8804-6C2C59DF4E47}" srcOrd="1" destOrd="0" presId="urn:microsoft.com/office/officeart/2005/8/layout/process2"/>
    <dgm:cxn modelId="{275DDE33-C690-4A48-AFEB-30123750DC3E}" type="presParOf" srcId="{495DEFD1-F56E-459B-8804-6C2C59DF4E47}" destId="{D464A306-3A82-4119-BC23-14B387867B6C}" srcOrd="0" destOrd="0" presId="urn:microsoft.com/office/officeart/2005/8/layout/process2"/>
    <dgm:cxn modelId="{EF46054F-17B1-4674-A764-8A67B2C70A3A}" type="presParOf" srcId="{9A0AE212-16FA-4172-8489-73F77398873B}" destId="{50C23E05-E4F3-4A98-99A7-CF45AA73D331}" srcOrd="2" destOrd="0" presId="urn:microsoft.com/office/officeart/2005/8/layout/process2"/>
    <dgm:cxn modelId="{84ACD966-18CF-4966-B588-E1A3E3F3D906}" type="presParOf" srcId="{9A0AE212-16FA-4172-8489-73F77398873B}" destId="{3E5B5CEC-AB40-401E-9C3B-1B93CD010493}" srcOrd="3" destOrd="0" presId="urn:microsoft.com/office/officeart/2005/8/layout/process2"/>
    <dgm:cxn modelId="{1424664C-DA58-4F3C-8A98-B6BA4F4153AE}" type="presParOf" srcId="{3E5B5CEC-AB40-401E-9C3B-1B93CD010493}" destId="{D9C26CD2-49BB-44C6-BEA8-F3F5EDC61A0E}" srcOrd="0" destOrd="0" presId="urn:microsoft.com/office/officeart/2005/8/layout/process2"/>
    <dgm:cxn modelId="{19C0EE19-A005-4296-998B-1BB8A287293B}" type="presParOf" srcId="{9A0AE212-16FA-4172-8489-73F77398873B}" destId="{859AD56E-FBEC-4934-9B9E-CCFA4DA6F4D7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CE18-EE8C-4A25-A775-4211EDEE78ED}" type="doc">
      <dgm:prSet loTypeId="urn:microsoft.com/office/officeart/2005/8/layout/hProcess10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94D850-01E1-4AA6-A62F-57F32E2D99D6}">
      <dgm:prSet phldrT="[Text]"/>
      <dgm:spPr/>
      <dgm:t>
        <a:bodyPr/>
        <a:lstStyle/>
        <a:p>
          <a:r>
            <a:rPr lang="es-CO" dirty="0"/>
            <a:t>Deep </a:t>
          </a:r>
          <a:r>
            <a:rPr lang="es-CO" dirty="0" err="1"/>
            <a:t>Learning</a:t>
          </a:r>
          <a:endParaRPr lang="en-US" dirty="0"/>
        </a:p>
      </dgm:t>
    </dgm:pt>
    <dgm:pt modelId="{CC3FFBFA-8C9A-4DA6-AC05-5E77EDABEA44}" type="parTrans" cxnId="{471313D3-E834-4940-A588-5EC3847C70C8}">
      <dgm:prSet/>
      <dgm:spPr/>
      <dgm:t>
        <a:bodyPr/>
        <a:lstStyle/>
        <a:p>
          <a:endParaRPr lang="en-US"/>
        </a:p>
      </dgm:t>
    </dgm:pt>
    <dgm:pt modelId="{51CD0013-CDB1-4F98-A7D0-9799E0641899}" type="sibTrans" cxnId="{471313D3-E834-4940-A588-5EC3847C70C8}">
      <dgm:prSet/>
      <dgm:spPr/>
      <dgm:t>
        <a:bodyPr/>
        <a:lstStyle/>
        <a:p>
          <a:endParaRPr lang="en-US"/>
        </a:p>
      </dgm:t>
    </dgm:pt>
    <dgm:pt modelId="{A5F8C984-0401-42DA-8375-AAB96E3B0D4C}">
      <dgm:prSet phldrT="[Text]"/>
      <dgm:spPr/>
      <dgm:t>
        <a:bodyPr/>
        <a:lstStyle/>
        <a:p>
          <a:r>
            <a:rPr lang="es-CO" dirty="0" err="1"/>
            <a:t>PyTorch</a:t>
          </a:r>
          <a:endParaRPr lang="en-US" dirty="0"/>
        </a:p>
      </dgm:t>
    </dgm:pt>
    <dgm:pt modelId="{3D4E9809-03CF-4D74-9A76-5EA0D836BBDF}" type="parTrans" cxnId="{E07017C5-54B9-44B5-8ED3-42C175608A5B}">
      <dgm:prSet/>
      <dgm:spPr/>
      <dgm:t>
        <a:bodyPr/>
        <a:lstStyle/>
        <a:p>
          <a:endParaRPr lang="en-US"/>
        </a:p>
      </dgm:t>
    </dgm:pt>
    <dgm:pt modelId="{B6CCF43C-AE80-4286-87FA-77935A5ADC1E}" type="sibTrans" cxnId="{E07017C5-54B9-44B5-8ED3-42C175608A5B}">
      <dgm:prSet/>
      <dgm:spPr/>
      <dgm:t>
        <a:bodyPr/>
        <a:lstStyle/>
        <a:p>
          <a:endParaRPr lang="en-US"/>
        </a:p>
      </dgm:t>
    </dgm:pt>
    <dgm:pt modelId="{163FE902-DB20-4749-B10F-4D0528133447}">
      <dgm:prSet phldrT="[Text]"/>
      <dgm:spPr/>
      <dgm:t>
        <a:bodyPr/>
        <a:lstStyle/>
        <a:p>
          <a:r>
            <a:rPr lang="es-CO" dirty="0" err="1"/>
            <a:t>TensorFlow</a:t>
          </a:r>
          <a:endParaRPr lang="en-US" dirty="0"/>
        </a:p>
      </dgm:t>
    </dgm:pt>
    <dgm:pt modelId="{1EC642AC-D560-4C21-9C43-89F6C855E354}" type="parTrans" cxnId="{BCB1CC32-9B61-4F33-8E16-A7111BC0EACA}">
      <dgm:prSet/>
      <dgm:spPr/>
      <dgm:t>
        <a:bodyPr/>
        <a:lstStyle/>
        <a:p>
          <a:endParaRPr lang="en-US"/>
        </a:p>
      </dgm:t>
    </dgm:pt>
    <dgm:pt modelId="{E1FA7F69-4646-471B-A365-2E85DAD0310B}" type="sibTrans" cxnId="{BCB1CC32-9B61-4F33-8E16-A7111BC0EACA}">
      <dgm:prSet/>
      <dgm:spPr/>
      <dgm:t>
        <a:bodyPr/>
        <a:lstStyle/>
        <a:p>
          <a:endParaRPr lang="en-US"/>
        </a:p>
      </dgm:t>
    </dgm:pt>
    <dgm:pt modelId="{3CF27163-0016-4581-AF6E-F3B6577A6C06}">
      <dgm:prSet phldrT="[Text]"/>
      <dgm:spPr/>
      <dgm:t>
        <a:bodyPr/>
        <a:lstStyle/>
        <a:p>
          <a:r>
            <a:rPr lang="es-CO" dirty="0"/>
            <a:t>Data </a:t>
          </a:r>
          <a:r>
            <a:rPr lang="es-CO" dirty="0" err="1"/>
            <a:t>Science</a:t>
          </a:r>
          <a:endParaRPr lang="en-US" dirty="0"/>
        </a:p>
      </dgm:t>
    </dgm:pt>
    <dgm:pt modelId="{924C0566-C1D8-438A-82C5-B0A340B3946A}" type="parTrans" cxnId="{8655039A-E2C5-445C-BEBC-6EF0AD1C4B54}">
      <dgm:prSet/>
      <dgm:spPr/>
      <dgm:t>
        <a:bodyPr/>
        <a:lstStyle/>
        <a:p>
          <a:endParaRPr lang="en-US"/>
        </a:p>
      </dgm:t>
    </dgm:pt>
    <dgm:pt modelId="{EF5E313F-CAD9-45DB-B95D-D8DAB6C2406C}" type="sibTrans" cxnId="{8655039A-E2C5-445C-BEBC-6EF0AD1C4B54}">
      <dgm:prSet/>
      <dgm:spPr/>
      <dgm:t>
        <a:bodyPr/>
        <a:lstStyle/>
        <a:p>
          <a:endParaRPr lang="en-US"/>
        </a:p>
      </dgm:t>
    </dgm:pt>
    <dgm:pt modelId="{419AEF13-E18F-4CC7-B862-B308EC855B70}">
      <dgm:prSet phldrT="[Text]"/>
      <dgm:spPr/>
      <dgm:t>
        <a:bodyPr/>
        <a:lstStyle/>
        <a:p>
          <a:r>
            <a:rPr lang="es-CO" dirty="0"/>
            <a:t>RAPIDS (</a:t>
          </a:r>
          <a:r>
            <a:rPr lang="es-CO" dirty="0" err="1"/>
            <a:t>cuDF</a:t>
          </a:r>
          <a:r>
            <a:rPr lang="es-CO" dirty="0"/>
            <a:t>, </a:t>
          </a:r>
          <a:r>
            <a:rPr lang="es-CO" dirty="0" err="1"/>
            <a:t>cuML</a:t>
          </a:r>
          <a:r>
            <a:rPr lang="es-CO" dirty="0"/>
            <a:t>, etc.)</a:t>
          </a:r>
          <a:endParaRPr lang="en-US" dirty="0"/>
        </a:p>
      </dgm:t>
    </dgm:pt>
    <dgm:pt modelId="{1090DAF8-CE6B-4D6A-A3B1-F8408A559564}" type="parTrans" cxnId="{8DDA2E78-72F9-4BAB-A7B1-F55E4EC5F063}">
      <dgm:prSet/>
      <dgm:spPr/>
      <dgm:t>
        <a:bodyPr/>
        <a:lstStyle/>
        <a:p>
          <a:endParaRPr lang="en-US"/>
        </a:p>
      </dgm:t>
    </dgm:pt>
    <dgm:pt modelId="{EE16CBF3-8446-47C4-A314-0C7D1D21E55E}" type="sibTrans" cxnId="{8DDA2E78-72F9-4BAB-A7B1-F55E4EC5F063}">
      <dgm:prSet/>
      <dgm:spPr/>
      <dgm:t>
        <a:bodyPr/>
        <a:lstStyle/>
        <a:p>
          <a:endParaRPr lang="en-US"/>
        </a:p>
      </dgm:t>
    </dgm:pt>
    <dgm:pt modelId="{289F65BB-7722-464A-91C6-CD8ECF3E6C31}">
      <dgm:prSet phldrT="[Text]"/>
      <dgm:spPr/>
      <dgm:t>
        <a:bodyPr/>
        <a:lstStyle/>
        <a:p>
          <a:r>
            <a:rPr lang="es-CO" dirty="0" err="1"/>
            <a:t>Polars</a:t>
          </a:r>
          <a:endParaRPr lang="en-US" dirty="0"/>
        </a:p>
      </dgm:t>
    </dgm:pt>
    <dgm:pt modelId="{1BE336F0-AF41-426B-A7BF-9A6754ABF41E}" type="parTrans" cxnId="{541ED0D3-CB40-486F-B965-F8193B09CD32}">
      <dgm:prSet/>
      <dgm:spPr/>
      <dgm:t>
        <a:bodyPr/>
        <a:lstStyle/>
        <a:p>
          <a:endParaRPr lang="en-US"/>
        </a:p>
      </dgm:t>
    </dgm:pt>
    <dgm:pt modelId="{B31FCACF-BE50-4DF3-9087-C5FF42800AEF}" type="sibTrans" cxnId="{541ED0D3-CB40-486F-B965-F8193B09CD32}">
      <dgm:prSet/>
      <dgm:spPr/>
      <dgm:t>
        <a:bodyPr/>
        <a:lstStyle/>
        <a:p>
          <a:endParaRPr lang="en-US"/>
        </a:p>
      </dgm:t>
    </dgm:pt>
    <dgm:pt modelId="{953EB084-91E9-4A76-A368-AA650F644248}">
      <dgm:prSet phldrT="[Text]"/>
      <dgm:spPr/>
      <dgm:t>
        <a:bodyPr/>
        <a:lstStyle/>
        <a:p>
          <a:r>
            <a:rPr lang="es-CO" dirty="0" err="1"/>
            <a:t>Numeric</a:t>
          </a:r>
          <a:r>
            <a:rPr lang="es-CO" dirty="0"/>
            <a:t> </a:t>
          </a:r>
          <a:r>
            <a:rPr lang="es-CO" dirty="0" err="1"/>
            <a:t>tasks</a:t>
          </a:r>
          <a:endParaRPr lang="en-US" dirty="0"/>
        </a:p>
      </dgm:t>
    </dgm:pt>
    <dgm:pt modelId="{9685EAB8-EE77-4722-B4E4-3D545359912D}" type="parTrans" cxnId="{B1D675E4-D857-47EF-9EB6-E24D43645A54}">
      <dgm:prSet/>
      <dgm:spPr/>
      <dgm:t>
        <a:bodyPr/>
        <a:lstStyle/>
        <a:p>
          <a:endParaRPr lang="en-US"/>
        </a:p>
      </dgm:t>
    </dgm:pt>
    <dgm:pt modelId="{EFF1DBD6-E62B-45EC-9F76-0587BC1A685A}" type="sibTrans" cxnId="{B1D675E4-D857-47EF-9EB6-E24D43645A54}">
      <dgm:prSet/>
      <dgm:spPr/>
      <dgm:t>
        <a:bodyPr/>
        <a:lstStyle/>
        <a:p>
          <a:endParaRPr lang="en-US"/>
        </a:p>
      </dgm:t>
    </dgm:pt>
    <dgm:pt modelId="{79774289-F797-41EF-8306-70B40A7DE9BA}">
      <dgm:prSet phldrT="[Text]"/>
      <dgm:spPr/>
      <dgm:t>
        <a:bodyPr/>
        <a:lstStyle/>
        <a:p>
          <a:r>
            <a:rPr lang="es-CO" dirty="0" err="1"/>
            <a:t>CuPy</a:t>
          </a:r>
          <a:endParaRPr lang="en-US" dirty="0"/>
        </a:p>
      </dgm:t>
    </dgm:pt>
    <dgm:pt modelId="{51E1F38D-F1A5-4F5E-B338-0EDE80D2CC9F}" type="parTrans" cxnId="{93EE0941-DC4D-4486-8A42-514AA0E357D4}">
      <dgm:prSet/>
      <dgm:spPr/>
      <dgm:t>
        <a:bodyPr/>
        <a:lstStyle/>
        <a:p>
          <a:endParaRPr lang="en-US"/>
        </a:p>
      </dgm:t>
    </dgm:pt>
    <dgm:pt modelId="{0D042310-C1AB-44A2-B6D2-9B92BEC07D17}" type="sibTrans" cxnId="{93EE0941-DC4D-4486-8A42-514AA0E357D4}">
      <dgm:prSet/>
      <dgm:spPr/>
      <dgm:t>
        <a:bodyPr/>
        <a:lstStyle/>
        <a:p>
          <a:endParaRPr lang="en-US"/>
        </a:p>
      </dgm:t>
    </dgm:pt>
    <dgm:pt modelId="{7521B64F-1091-4E8A-B574-97FC13385A9C}">
      <dgm:prSet phldrT="[Text]"/>
      <dgm:spPr/>
      <dgm:t>
        <a:bodyPr/>
        <a:lstStyle/>
        <a:p>
          <a:r>
            <a:rPr lang="es-CO" dirty="0" err="1"/>
            <a:t>cuPyNumeric</a:t>
          </a:r>
          <a:endParaRPr lang="en-US" dirty="0"/>
        </a:p>
      </dgm:t>
    </dgm:pt>
    <dgm:pt modelId="{062734DF-387C-4D70-988D-D96FB1E36195}" type="parTrans" cxnId="{300D86BD-6A2B-4260-8F8E-A74954CBEFC5}">
      <dgm:prSet/>
      <dgm:spPr/>
      <dgm:t>
        <a:bodyPr/>
        <a:lstStyle/>
        <a:p>
          <a:endParaRPr lang="en-US"/>
        </a:p>
      </dgm:t>
    </dgm:pt>
    <dgm:pt modelId="{F10DE1AE-9E4D-4082-A17F-AB1EEAC0BB45}" type="sibTrans" cxnId="{300D86BD-6A2B-4260-8F8E-A74954CBEFC5}">
      <dgm:prSet/>
      <dgm:spPr/>
      <dgm:t>
        <a:bodyPr/>
        <a:lstStyle/>
        <a:p>
          <a:endParaRPr lang="en-US"/>
        </a:p>
      </dgm:t>
    </dgm:pt>
    <dgm:pt modelId="{45595894-D072-41EA-ADBC-CB170485EBFF}">
      <dgm:prSet phldrT="[Text]"/>
      <dgm:spPr/>
      <dgm:t>
        <a:bodyPr/>
        <a:lstStyle/>
        <a:p>
          <a:r>
            <a:rPr lang="es-CO" dirty="0" err="1"/>
            <a:t>Custom</a:t>
          </a:r>
          <a:r>
            <a:rPr lang="es-CO" dirty="0"/>
            <a:t> </a:t>
          </a:r>
          <a:r>
            <a:rPr lang="es-CO" dirty="0" err="1"/>
            <a:t>kernels</a:t>
          </a:r>
          <a:endParaRPr lang="en-US" dirty="0"/>
        </a:p>
      </dgm:t>
    </dgm:pt>
    <dgm:pt modelId="{639F5D32-5B61-49A2-B680-81390A1E46AD}" type="parTrans" cxnId="{4146BA5F-46B2-48D0-8E9C-A4FC056C299C}">
      <dgm:prSet/>
      <dgm:spPr/>
      <dgm:t>
        <a:bodyPr/>
        <a:lstStyle/>
        <a:p>
          <a:endParaRPr lang="en-US"/>
        </a:p>
      </dgm:t>
    </dgm:pt>
    <dgm:pt modelId="{A6B0A866-16F3-4690-9392-2A2EA004AF2D}" type="sibTrans" cxnId="{4146BA5F-46B2-48D0-8E9C-A4FC056C299C}">
      <dgm:prSet/>
      <dgm:spPr/>
      <dgm:t>
        <a:bodyPr/>
        <a:lstStyle/>
        <a:p>
          <a:endParaRPr lang="en-US"/>
        </a:p>
      </dgm:t>
    </dgm:pt>
    <dgm:pt modelId="{4CD6A5D9-9BBE-4642-886B-4BB2569F6E9B}">
      <dgm:prSet phldrT="[Text]"/>
      <dgm:spPr/>
      <dgm:t>
        <a:bodyPr/>
        <a:lstStyle/>
        <a:p>
          <a:r>
            <a:rPr lang="es-CO" dirty="0" err="1"/>
            <a:t>Numba</a:t>
          </a:r>
          <a:endParaRPr lang="en-US" dirty="0"/>
        </a:p>
      </dgm:t>
    </dgm:pt>
    <dgm:pt modelId="{11C8FC1B-92F7-4F96-B468-6E7DFE283C50}" type="parTrans" cxnId="{74AF1C67-6204-4066-BC4E-8F9642ADE81A}">
      <dgm:prSet/>
      <dgm:spPr/>
      <dgm:t>
        <a:bodyPr/>
        <a:lstStyle/>
        <a:p>
          <a:endParaRPr lang="en-US"/>
        </a:p>
      </dgm:t>
    </dgm:pt>
    <dgm:pt modelId="{52D75767-C074-48C3-9406-AFDC26DCC6CA}" type="sibTrans" cxnId="{74AF1C67-6204-4066-BC4E-8F9642ADE81A}">
      <dgm:prSet/>
      <dgm:spPr/>
      <dgm:t>
        <a:bodyPr/>
        <a:lstStyle/>
        <a:p>
          <a:endParaRPr lang="en-US"/>
        </a:p>
      </dgm:t>
    </dgm:pt>
    <dgm:pt modelId="{A9EE6370-2781-441F-807D-52A0574D7F5E}">
      <dgm:prSet phldrT="[Text]"/>
      <dgm:spPr/>
      <dgm:t>
        <a:bodyPr/>
        <a:lstStyle/>
        <a:p>
          <a:r>
            <a:rPr lang="es-CO" dirty="0" err="1"/>
            <a:t>PyCUDA</a:t>
          </a:r>
          <a:endParaRPr lang="en-US" dirty="0"/>
        </a:p>
      </dgm:t>
    </dgm:pt>
    <dgm:pt modelId="{5C85E617-D6D2-46DD-817A-CB7FF7C3C8D6}" type="parTrans" cxnId="{55B6BA51-5930-424A-8163-F9EA445B1388}">
      <dgm:prSet/>
      <dgm:spPr/>
      <dgm:t>
        <a:bodyPr/>
        <a:lstStyle/>
        <a:p>
          <a:endParaRPr lang="en-US"/>
        </a:p>
      </dgm:t>
    </dgm:pt>
    <dgm:pt modelId="{56F0E684-79D1-46F9-8C35-334156E15C5C}" type="sibTrans" cxnId="{55B6BA51-5930-424A-8163-F9EA445B1388}">
      <dgm:prSet/>
      <dgm:spPr/>
      <dgm:t>
        <a:bodyPr/>
        <a:lstStyle/>
        <a:p>
          <a:endParaRPr lang="en-US"/>
        </a:p>
      </dgm:t>
    </dgm:pt>
    <dgm:pt modelId="{D133C05E-9E87-41C0-8DF9-EAB9B76D111E}" type="pres">
      <dgm:prSet presAssocID="{998ACE18-EE8C-4A25-A775-4211EDEE78ED}" presName="Name0" presStyleCnt="0">
        <dgm:presLayoutVars>
          <dgm:dir/>
          <dgm:resizeHandles val="exact"/>
        </dgm:presLayoutVars>
      </dgm:prSet>
      <dgm:spPr/>
    </dgm:pt>
    <dgm:pt modelId="{62B5DB08-7F9F-4D40-813A-74294E62FDDC}" type="pres">
      <dgm:prSet presAssocID="{1794D850-01E1-4AA6-A62F-57F32E2D99D6}" presName="composite" presStyleCnt="0"/>
      <dgm:spPr/>
    </dgm:pt>
    <dgm:pt modelId="{A12943C2-F48E-48F4-ABBE-351823E9FBBD}" type="pres">
      <dgm:prSet presAssocID="{1794D850-01E1-4AA6-A62F-57F32E2D99D6}" presName="imagSh" presStyleLbl="bgImgPlace1" presStyleIdx="0" presStyleCnt="4"/>
      <dgm:spPr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23A45D0-0E01-481E-BA84-62B14EE38F70}" type="pres">
      <dgm:prSet presAssocID="{1794D850-01E1-4AA6-A62F-57F32E2D99D6}" presName="txNode" presStyleLbl="node1" presStyleIdx="0" presStyleCnt="4">
        <dgm:presLayoutVars>
          <dgm:bulletEnabled val="1"/>
        </dgm:presLayoutVars>
      </dgm:prSet>
      <dgm:spPr/>
    </dgm:pt>
    <dgm:pt modelId="{84D5DB0B-CD7B-490D-B807-52C994AD940D}" type="pres">
      <dgm:prSet presAssocID="{51CD0013-CDB1-4F98-A7D0-9799E0641899}" presName="sibTrans" presStyleLbl="sibTrans2D1" presStyleIdx="0" presStyleCnt="3"/>
      <dgm:spPr/>
    </dgm:pt>
    <dgm:pt modelId="{A6B1B556-496D-4C71-AB6A-31D63669FC79}" type="pres">
      <dgm:prSet presAssocID="{51CD0013-CDB1-4F98-A7D0-9799E0641899}" presName="connTx" presStyleLbl="sibTrans2D1" presStyleIdx="0" presStyleCnt="3"/>
      <dgm:spPr/>
    </dgm:pt>
    <dgm:pt modelId="{0F681173-261B-42AD-8B62-DB6029E49B3A}" type="pres">
      <dgm:prSet presAssocID="{3CF27163-0016-4581-AF6E-F3B6577A6C06}" presName="composite" presStyleCnt="0"/>
      <dgm:spPr/>
    </dgm:pt>
    <dgm:pt modelId="{484B9C6E-4332-41B9-8EAF-323270C09D39}" type="pres">
      <dgm:prSet presAssocID="{3CF27163-0016-4581-AF6E-F3B6577A6C06}" presName="imagSh" presStyleLbl="bgImgPlace1" presStyleIdx="1" presStyleCnt="4"/>
      <dgm:spPr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</dgm:spPr>
    </dgm:pt>
    <dgm:pt modelId="{AACE12DF-AB8D-483E-89F0-3D5E206DC3BB}" type="pres">
      <dgm:prSet presAssocID="{3CF27163-0016-4581-AF6E-F3B6577A6C06}" presName="txNode" presStyleLbl="node1" presStyleIdx="1" presStyleCnt="4">
        <dgm:presLayoutVars>
          <dgm:bulletEnabled val="1"/>
        </dgm:presLayoutVars>
      </dgm:prSet>
      <dgm:spPr/>
    </dgm:pt>
    <dgm:pt modelId="{A192BA9D-8F1E-435E-9C73-68295D485463}" type="pres">
      <dgm:prSet presAssocID="{EF5E313F-CAD9-45DB-B95D-D8DAB6C2406C}" presName="sibTrans" presStyleLbl="sibTrans2D1" presStyleIdx="1" presStyleCnt="3"/>
      <dgm:spPr/>
    </dgm:pt>
    <dgm:pt modelId="{A910D83F-CB7C-425B-90FE-F9DF720DC0C6}" type="pres">
      <dgm:prSet presAssocID="{EF5E313F-CAD9-45DB-B95D-D8DAB6C2406C}" presName="connTx" presStyleLbl="sibTrans2D1" presStyleIdx="1" presStyleCnt="3"/>
      <dgm:spPr/>
    </dgm:pt>
    <dgm:pt modelId="{090C20C4-CCB5-462C-9482-D6F14352F209}" type="pres">
      <dgm:prSet presAssocID="{953EB084-91E9-4A76-A368-AA650F644248}" presName="composite" presStyleCnt="0"/>
      <dgm:spPr/>
    </dgm:pt>
    <dgm:pt modelId="{F3FB31E2-F40B-447F-B44D-2A27818EC693}" type="pres">
      <dgm:prSet presAssocID="{953EB084-91E9-4A76-A368-AA650F644248}" presName="imagSh" presStyleLbl="bgImgPlace1" presStyleIdx="2" presStyleCnt="4"/>
      <dgm:spPr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28E56D26-DEAA-4B27-A275-DE37B33F3E1D}" type="pres">
      <dgm:prSet presAssocID="{953EB084-91E9-4A76-A368-AA650F644248}" presName="txNode" presStyleLbl="node1" presStyleIdx="2" presStyleCnt="4">
        <dgm:presLayoutVars>
          <dgm:bulletEnabled val="1"/>
        </dgm:presLayoutVars>
      </dgm:prSet>
      <dgm:spPr/>
    </dgm:pt>
    <dgm:pt modelId="{A64094EA-14A4-4E34-976A-C0F5E23F73B1}" type="pres">
      <dgm:prSet presAssocID="{EFF1DBD6-E62B-45EC-9F76-0587BC1A685A}" presName="sibTrans" presStyleLbl="sibTrans2D1" presStyleIdx="2" presStyleCnt="3"/>
      <dgm:spPr/>
    </dgm:pt>
    <dgm:pt modelId="{25A51C7D-4B76-41A5-A642-3D3A410EC990}" type="pres">
      <dgm:prSet presAssocID="{EFF1DBD6-E62B-45EC-9F76-0587BC1A685A}" presName="connTx" presStyleLbl="sibTrans2D1" presStyleIdx="2" presStyleCnt="3"/>
      <dgm:spPr/>
    </dgm:pt>
    <dgm:pt modelId="{6E884BCB-E85D-41E0-8A2F-A644C1C99EEF}" type="pres">
      <dgm:prSet presAssocID="{45595894-D072-41EA-ADBC-CB170485EBFF}" presName="composite" presStyleCnt="0"/>
      <dgm:spPr/>
    </dgm:pt>
    <dgm:pt modelId="{1E8EAEAF-5EFB-46C7-8944-BC4828B373CE}" type="pres">
      <dgm:prSet presAssocID="{45595894-D072-41EA-ADBC-CB170485EBFF}" presName="imagSh" presStyleLbl="bgImgPlace1" presStyleIdx="3" presStyleCnt="4"/>
      <dgm:spPr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B9D823FA-A15F-46FD-AE1A-DC260954968A}" type="pres">
      <dgm:prSet presAssocID="{45595894-D072-41EA-ADBC-CB170485EBF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387AA07-6CD1-4706-8C3B-1C7965D5FD18}" type="presOf" srcId="{EFF1DBD6-E62B-45EC-9F76-0587BC1A685A}" destId="{25A51C7D-4B76-41A5-A642-3D3A410EC990}" srcOrd="1" destOrd="0" presId="urn:microsoft.com/office/officeart/2005/8/layout/hProcess10"/>
    <dgm:cxn modelId="{241D2917-68DB-40EE-A6C5-3B7DB9313A5F}" type="presOf" srcId="{953EB084-91E9-4A76-A368-AA650F644248}" destId="{28E56D26-DEAA-4B27-A275-DE37B33F3E1D}" srcOrd="0" destOrd="0" presId="urn:microsoft.com/office/officeart/2005/8/layout/hProcess10"/>
    <dgm:cxn modelId="{26EB102A-19CC-4F23-875D-2BF93C0600C1}" type="presOf" srcId="{79774289-F797-41EF-8306-70B40A7DE9BA}" destId="{28E56D26-DEAA-4B27-A275-DE37B33F3E1D}" srcOrd="0" destOrd="1" presId="urn:microsoft.com/office/officeart/2005/8/layout/hProcess10"/>
    <dgm:cxn modelId="{6B27F42C-2F58-47D3-9B37-B184BAE4873C}" type="presOf" srcId="{998ACE18-EE8C-4A25-A775-4211EDEE78ED}" destId="{D133C05E-9E87-41C0-8DF9-EAB9B76D111E}" srcOrd="0" destOrd="0" presId="urn:microsoft.com/office/officeart/2005/8/layout/hProcess10"/>
    <dgm:cxn modelId="{BCB1CC32-9B61-4F33-8E16-A7111BC0EACA}" srcId="{1794D850-01E1-4AA6-A62F-57F32E2D99D6}" destId="{163FE902-DB20-4749-B10F-4D0528133447}" srcOrd="1" destOrd="0" parTransId="{1EC642AC-D560-4C21-9C43-89F6C855E354}" sibTransId="{E1FA7F69-4646-471B-A365-2E85DAD0310B}"/>
    <dgm:cxn modelId="{8B07163F-1F9B-4922-87D6-F775E473A141}" type="presOf" srcId="{3CF27163-0016-4581-AF6E-F3B6577A6C06}" destId="{AACE12DF-AB8D-483E-89F0-3D5E206DC3BB}" srcOrd="0" destOrd="0" presId="urn:microsoft.com/office/officeart/2005/8/layout/hProcess10"/>
    <dgm:cxn modelId="{4146BA5F-46B2-48D0-8E9C-A4FC056C299C}" srcId="{998ACE18-EE8C-4A25-A775-4211EDEE78ED}" destId="{45595894-D072-41EA-ADBC-CB170485EBFF}" srcOrd="3" destOrd="0" parTransId="{639F5D32-5B61-49A2-B680-81390A1E46AD}" sibTransId="{A6B0A866-16F3-4690-9392-2A2EA004AF2D}"/>
    <dgm:cxn modelId="{93EE0941-DC4D-4486-8A42-514AA0E357D4}" srcId="{953EB084-91E9-4A76-A368-AA650F644248}" destId="{79774289-F797-41EF-8306-70B40A7DE9BA}" srcOrd="0" destOrd="0" parTransId="{51E1F38D-F1A5-4F5E-B338-0EDE80D2CC9F}" sibTransId="{0D042310-C1AB-44A2-B6D2-9B92BEC07D17}"/>
    <dgm:cxn modelId="{02732A61-E1ED-4FEA-8DD8-AB236A380D80}" type="presOf" srcId="{A5F8C984-0401-42DA-8375-AAB96E3B0D4C}" destId="{623A45D0-0E01-481E-BA84-62B14EE38F70}" srcOrd="0" destOrd="1" presId="urn:microsoft.com/office/officeart/2005/8/layout/hProcess10"/>
    <dgm:cxn modelId="{8E597343-FDEF-4EE3-832D-998EA554A20C}" type="presOf" srcId="{4CD6A5D9-9BBE-4642-886B-4BB2569F6E9B}" destId="{B9D823FA-A15F-46FD-AE1A-DC260954968A}" srcOrd="0" destOrd="1" presId="urn:microsoft.com/office/officeart/2005/8/layout/hProcess10"/>
    <dgm:cxn modelId="{52360867-BC11-4638-819F-B96EB9B59052}" type="presOf" srcId="{419AEF13-E18F-4CC7-B862-B308EC855B70}" destId="{AACE12DF-AB8D-483E-89F0-3D5E206DC3BB}" srcOrd="0" destOrd="1" presId="urn:microsoft.com/office/officeart/2005/8/layout/hProcess10"/>
    <dgm:cxn modelId="{74AF1C67-6204-4066-BC4E-8F9642ADE81A}" srcId="{45595894-D072-41EA-ADBC-CB170485EBFF}" destId="{4CD6A5D9-9BBE-4642-886B-4BB2569F6E9B}" srcOrd="0" destOrd="0" parTransId="{11C8FC1B-92F7-4F96-B468-6E7DFE283C50}" sibTransId="{52D75767-C074-48C3-9406-AFDC26DCC6CA}"/>
    <dgm:cxn modelId="{55B6BA51-5930-424A-8163-F9EA445B1388}" srcId="{45595894-D072-41EA-ADBC-CB170485EBFF}" destId="{A9EE6370-2781-441F-807D-52A0574D7F5E}" srcOrd="1" destOrd="0" parTransId="{5C85E617-D6D2-46DD-817A-CB7FF7C3C8D6}" sibTransId="{56F0E684-79D1-46F9-8C35-334156E15C5C}"/>
    <dgm:cxn modelId="{A5A01773-52A3-4038-879A-F6B7FF50DC55}" type="presOf" srcId="{A9EE6370-2781-441F-807D-52A0574D7F5E}" destId="{B9D823FA-A15F-46FD-AE1A-DC260954968A}" srcOrd="0" destOrd="2" presId="urn:microsoft.com/office/officeart/2005/8/layout/hProcess10"/>
    <dgm:cxn modelId="{8DDA2E78-72F9-4BAB-A7B1-F55E4EC5F063}" srcId="{3CF27163-0016-4581-AF6E-F3B6577A6C06}" destId="{419AEF13-E18F-4CC7-B862-B308EC855B70}" srcOrd="0" destOrd="0" parTransId="{1090DAF8-CE6B-4D6A-A3B1-F8408A559564}" sibTransId="{EE16CBF3-8446-47C4-A314-0C7D1D21E55E}"/>
    <dgm:cxn modelId="{D9ADAF7C-103A-4515-BC2D-3AED29D360F9}" type="presOf" srcId="{45595894-D072-41EA-ADBC-CB170485EBFF}" destId="{B9D823FA-A15F-46FD-AE1A-DC260954968A}" srcOrd="0" destOrd="0" presId="urn:microsoft.com/office/officeart/2005/8/layout/hProcess10"/>
    <dgm:cxn modelId="{FE108289-41F1-4408-A963-C3D371A4FDE4}" type="presOf" srcId="{EF5E313F-CAD9-45DB-B95D-D8DAB6C2406C}" destId="{A910D83F-CB7C-425B-90FE-F9DF720DC0C6}" srcOrd="1" destOrd="0" presId="urn:microsoft.com/office/officeart/2005/8/layout/hProcess10"/>
    <dgm:cxn modelId="{7EB0F989-4C31-4582-848A-8C93D9DF2768}" type="presOf" srcId="{1794D850-01E1-4AA6-A62F-57F32E2D99D6}" destId="{623A45D0-0E01-481E-BA84-62B14EE38F70}" srcOrd="0" destOrd="0" presId="urn:microsoft.com/office/officeart/2005/8/layout/hProcess10"/>
    <dgm:cxn modelId="{8655039A-E2C5-445C-BEBC-6EF0AD1C4B54}" srcId="{998ACE18-EE8C-4A25-A775-4211EDEE78ED}" destId="{3CF27163-0016-4581-AF6E-F3B6577A6C06}" srcOrd="1" destOrd="0" parTransId="{924C0566-C1D8-438A-82C5-B0A340B3946A}" sibTransId="{EF5E313F-CAD9-45DB-B95D-D8DAB6C2406C}"/>
    <dgm:cxn modelId="{11F8E29C-D968-4258-A12D-BDA25D9221EB}" type="presOf" srcId="{EF5E313F-CAD9-45DB-B95D-D8DAB6C2406C}" destId="{A192BA9D-8F1E-435E-9C73-68295D485463}" srcOrd="0" destOrd="0" presId="urn:microsoft.com/office/officeart/2005/8/layout/hProcess10"/>
    <dgm:cxn modelId="{8E7D33A8-54F2-4293-BBD0-F73A27AA21E4}" type="presOf" srcId="{51CD0013-CDB1-4F98-A7D0-9799E0641899}" destId="{A6B1B556-496D-4C71-AB6A-31D63669FC79}" srcOrd="1" destOrd="0" presId="urn:microsoft.com/office/officeart/2005/8/layout/hProcess10"/>
    <dgm:cxn modelId="{3EEBE9AA-AA8C-4ADD-B79C-B79242F4D64F}" type="presOf" srcId="{163FE902-DB20-4749-B10F-4D0528133447}" destId="{623A45D0-0E01-481E-BA84-62B14EE38F70}" srcOrd="0" destOrd="2" presId="urn:microsoft.com/office/officeart/2005/8/layout/hProcess10"/>
    <dgm:cxn modelId="{E72C5FAF-2FF7-4677-96F2-2A36F61BEE9E}" type="presOf" srcId="{289F65BB-7722-464A-91C6-CD8ECF3E6C31}" destId="{AACE12DF-AB8D-483E-89F0-3D5E206DC3BB}" srcOrd="0" destOrd="2" presId="urn:microsoft.com/office/officeart/2005/8/layout/hProcess10"/>
    <dgm:cxn modelId="{300D86BD-6A2B-4260-8F8E-A74954CBEFC5}" srcId="{953EB084-91E9-4A76-A368-AA650F644248}" destId="{7521B64F-1091-4E8A-B574-97FC13385A9C}" srcOrd="1" destOrd="0" parTransId="{062734DF-387C-4D70-988D-D96FB1E36195}" sibTransId="{F10DE1AE-9E4D-4082-A17F-AB1EEAC0BB45}"/>
    <dgm:cxn modelId="{E07017C5-54B9-44B5-8ED3-42C175608A5B}" srcId="{1794D850-01E1-4AA6-A62F-57F32E2D99D6}" destId="{A5F8C984-0401-42DA-8375-AAB96E3B0D4C}" srcOrd="0" destOrd="0" parTransId="{3D4E9809-03CF-4D74-9A76-5EA0D836BBDF}" sibTransId="{B6CCF43C-AE80-4286-87FA-77935A5ADC1E}"/>
    <dgm:cxn modelId="{D46303C9-42F4-4379-973E-473490DA190C}" type="presOf" srcId="{7521B64F-1091-4E8A-B574-97FC13385A9C}" destId="{28E56D26-DEAA-4B27-A275-DE37B33F3E1D}" srcOrd="0" destOrd="2" presId="urn:microsoft.com/office/officeart/2005/8/layout/hProcess10"/>
    <dgm:cxn modelId="{471313D3-E834-4940-A588-5EC3847C70C8}" srcId="{998ACE18-EE8C-4A25-A775-4211EDEE78ED}" destId="{1794D850-01E1-4AA6-A62F-57F32E2D99D6}" srcOrd="0" destOrd="0" parTransId="{CC3FFBFA-8C9A-4DA6-AC05-5E77EDABEA44}" sibTransId="{51CD0013-CDB1-4F98-A7D0-9799E0641899}"/>
    <dgm:cxn modelId="{541ED0D3-CB40-486F-B965-F8193B09CD32}" srcId="{3CF27163-0016-4581-AF6E-F3B6577A6C06}" destId="{289F65BB-7722-464A-91C6-CD8ECF3E6C31}" srcOrd="1" destOrd="0" parTransId="{1BE336F0-AF41-426B-A7BF-9A6754ABF41E}" sibTransId="{B31FCACF-BE50-4DF3-9087-C5FF42800AEF}"/>
    <dgm:cxn modelId="{B1D675E4-D857-47EF-9EB6-E24D43645A54}" srcId="{998ACE18-EE8C-4A25-A775-4211EDEE78ED}" destId="{953EB084-91E9-4A76-A368-AA650F644248}" srcOrd="2" destOrd="0" parTransId="{9685EAB8-EE77-4722-B4E4-3D545359912D}" sibTransId="{EFF1DBD6-E62B-45EC-9F76-0587BC1A685A}"/>
    <dgm:cxn modelId="{64189BEA-41D6-48D0-8094-1FCD4E77F936}" type="presOf" srcId="{51CD0013-CDB1-4F98-A7D0-9799E0641899}" destId="{84D5DB0B-CD7B-490D-B807-52C994AD940D}" srcOrd="0" destOrd="0" presId="urn:microsoft.com/office/officeart/2005/8/layout/hProcess10"/>
    <dgm:cxn modelId="{758FF0FF-46B9-4B30-AA8B-360B5FBD1CB5}" type="presOf" srcId="{EFF1DBD6-E62B-45EC-9F76-0587BC1A685A}" destId="{A64094EA-14A4-4E34-976A-C0F5E23F73B1}" srcOrd="0" destOrd="0" presId="urn:microsoft.com/office/officeart/2005/8/layout/hProcess10"/>
    <dgm:cxn modelId="{7951ABD4-DE37-4510-BEDD-2F3D0FF2DFE3}" type="presParOf" srcId="{D133C05E-9E87-41C0-8DF9-EAB9B76D111E}" destId="{62B5DB08-7F9F-4D40-813A-74294E62FDDC}" srcOrd="0" destOrd="0" presId="urn:microsoft.com/office/officeart/2005/8/layout/hProcess10"/>
    <dgm:cxn modelId="{466503C7-373C-43DE-AF80-7C83B9CF1837}" type="presParOf" srcId="{62B5DB08-7F9F-4D40-813A-74294E62FDDC}" destId="{A12943C2-F48E-48F4-ABBE-351823E9FBBD}" srcOrd="0" destOrd="0" presId="urn:microsoft.com/office/officeart/2005/8/layout/hProcess10"/>
    <dgm:cxn modelId="{E8615A09-336A-4042-99BE-61F1044F6FAC}" type="presParOf" srcId="{62B5DB08-7F9F-4D40-813A-74294E62FDDC}" destId="{623A45D0-0E01-481E-BA84-62B14EE38F70}" srcOrd="1" destOrd="0" presId="urn:microsoft.com/office/officeart/2005/8/layout/hProcess10"/>
    <dgm:cxn modelId="{61306295-1E8A-48CC-A442-0EDB9D9D9770}" type="presParOf" srcId="{D133C05E-9E87-41C0-8DF9-EAB9B76D111E}" destId="{84D5DB0B-CD7B-490D-B807-52C994AD940D}" srcOrd="1" destOrd="0" presId="urn:microsoft.com/office/officeart/2005/8/layout/hProcess10"/>
    <dgm:cxn modelId="{91E7ABEF-5831-4EB1-A998-C7775D5E33A3}" type="presParOf" srcId="{84D5DB0B-CD7B-490D-B807-52C994AD940D}" destId="{A6B1B556-496D-4C71-AB6A-31D63669FC79}" srcOrd="0" destOrd="0" presId="urn:microsoft.com/office/officeart/2005/8/layout/hProcess10"/>
    <dgm:cxn modelId="{9E564765-2D89-4432-8CDC-443587686058}" type="presParOf" srcId="{D133C05E-9E87-41C0-8DF9-EAB9B76D111E}" destId="{0F681173-261B-42AD-8B62-DB6029E49B3A}" srcOrd="2" destOrd="0" presId="urn:microsoft.com/office/officeart/2005/8/layout/hProcess10"/>
    <dgm:cxn modelId="{61C4E27B-09AA-4481-A437-7BEADDD9223E}" type="presParOf" srcId="{0F681173-261B-42AD-8B62-DB6029E49B3A}" destId="{484B9C6E-4332-41B9-8EAF-323270C09D39}" srcOrd="0" destOrd="0" presId="urn:microsoft.com/office/officeart/2005/8/layout/hProcess10"/>
    <dgm:cxn modelId="{B332F60E-92CD-4866-9227-180C5B00B756}" type="presParOf" srcId="{0F681173-261B-42AD-8B62-DB6029E49B3A}" destId="{AACE12DF-AB8D-483E-89F0-3D5E206DC3BB}" srcOrd="1" destOrd="0" presId="urn:microsoft.com/office/officeart/2005/8/layout/hProcess10"/>
    <dgm:cxn modelId="{B4F5BF41-0480-4667-8087-C9B8316A1EE4}" type="presParOf" srcId="{D133C05E-9E87-41C0-8DF9-EAB9B76D111E}" destId="{A192BA9D-8F1E-435E-9C73-68295D485463}" srcOrd="3" destOrd="0" presId="urn:microsoft.com/office/officeart/2005/8/layout/hProcess10"/>
    <dgm:cxn modelId="{5CCDB438-4C31-45BB-9850-D4F445F8E524}" type="presParOf" srcId="{A192BA9D-8F1E-435E-9C73-68295D485463}" destId="{A910D83F-CB7C-425B-90FE-F9DF720DC0C6}" srcOrd="0" destOrd="0" presId="urn:microsoft.com/office/officeart/2005/8/layout/hProcess10"/>
    <dgm:cxn modelId="{81CFD98E-1663-472A-B196-758F2D89E267}" type="presParOf" srcId="{D133C05E-9E87-41C0-8DF9-EAB9B76D111E}" destId="{090C20C4-CCB5-462C-9482-D6F14352F209}" srcOrd="4" destOrd="0" presId="urn:microsoft.com/office/officeart/2005/8/layout/hProcess10"/>
    <dgm:cxn modelId="{B3370911-A633-4757-8253-1BBF314826EB}" type="presParOf" srcId="{090C20C4-CCB5-462C-9482-D6F14352F209}" destId="{F3FB31E2-F40B-447F-B44D-2A27818EC693}" srcOrd="0" destOrd="0" presId="urn:microsoft.com/office/officeart/2005/8/layout/hProcess10"/>
    <dgm:cxn modelId="{2E18D62B-C132-4F7F-B6C3-30EBB49CDEB8}" type="presParOf" srcId="{090C20C4-CCB5-462C-9482-D6F14352F209}" destId="{28E56D26-DEAA-4B27-A275-DE37B33F3E1D}" srcOrd="1" destOrd="0" presId="urn:microsoft.com/office/officeart/2005/8/layout/hProcess10"/>
    <dgm:cxn modelId="{B3FB4CFD-C11C-4F65-8332-56B9B7C5B56E}" type="presParOf" srcId="{D133C05E-9E87-41C0-8DF9-EAB9B76D111E}" destId="{A64094EA-14A4-4E34-976A-C0F5E23F73B1}" srcOrd="5" destOrd="0" presId="urn:microsoft.com/office/officeart/2005/8/layout/hProcess10"/>
    <dgm:cxn modelId="{AE5C3C17-E0C2-4387-8A75-082109E78F26}" type="presParOf" srcId="{A64094EA-14A4-4E34-976A-C0F5E23F73B1}" destId="{25A51C7D-4B76-41A5-A642-3D3A410EC990}" srcOrd="0" destOrd="0" presId="urn:microsoft.com/office/officeart/2005/8/layout/hProcess10"/>
    <dgm:cxn modelId="{511181A6-C721-4204-B766-1D1EDE2B8884}" type="presParOf" srcId="{D133C05E-9E87-41C0-8DF9-EAB9B76D111E}" destId="{6E884BCB-E85D-41E0-8A2F-A644C1C99EEF}" srcOrd="6" destOrd="0" presId="urn:microsoft.com/office/officeart/2005/8/layout/hProcess10"/>
    <dgm:cxn modelId="{1E6B7C61-9E04-4AEF-808E-FC3DBE2F9ADC}" type="presParOf" srcId="{6E884BCB-E85D-41E0-8A2F-A644C1C99EEF}" destId="{1E8EAEAF-5EFB-46C7-8944-BC4828B373CE}" srcOrd="0" destOrd="0" presId="urn:microsoft.com/office/officeart/2005/8/layout/hProcess10"/>
    <dgm:cxn modelId="{72BB8500-09FA-411F-B412-9AD8205D3A59}" type="presParOf" srcId="{6E884BCB-E85D-41E0-8A2F-A644C1C99EEF}" destId="{B9D823FA-A15F-46FD-AE1A-DC26095496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C09F909-B892-47DF-8686-49309F2D953B}" type="doc">
      <dgm:prSet loTypeId="urn:microsoft.com/office/officeart/2005/8/layout/hProcess9" loCatId="process" qsTypeId="urn:microsoft.com/office/officeart/2005/8/quickstyle/simple1" qsCatId="simple" csTypeId="urn:microsoft.com/office/officeart/2005/8/colors/colorful3" csCatId="colorful"/>
      <dgm:spPr/>
      <dgm:t>
        <a:bodyPr/>
        <a:lstStyle/>
        <a:p>
          <a:endParaRPr lang="en-US"/>
        </a:p>
      </dgm:t>
    </dgm:pt>
    <dgm:pt modelId="{4FCD58D5-99BA-4379-A1DD-2100B530BA5F}">
      <dgm:prSet/>
      <dgm:spPr/>
      <dgm:t>
        <a:bodyPr/>
        <a:lstStyle/>
        <a:p>
          <a:r>
            <a:rPr lang="en-US" dirty="0"/>
            <a:t>Check if you have access to an NVIDIA GPU.</a:t>
          </a:r>
        </a:p>
      </dgm:t>
    </dgm:pt>
    <dgm:pt modelId="{A49A862F-AED6-4850-BC54-2412B3E9A982}" type="parTrans" cxnId="{C3B3855B-E3CB-46DE-BD06-BC3871F5EECF}">
      <dgm:prSet/>
      <dgm:spPr/>
      <dgm:t>
        <a:bodyPr/>
        <a:lstStyle/>
        <a:p>
          <a:endParaRPr lang="en-US"/>
        </a:p>
      </dgm:t>
    </dgm:pt>
    <dgm:pt modelId="{A54DDE70-8152-43BD-A6C2-6217F46B401C}" type="sibTrans" cxnId="{C3B3855B-E3CB-46DE-BD06-BC3871F5EECF}">
      <dgm:prSet/>
      <dgm:spPr/>
      <dgm:t>
        <a:bodyPr/>
        <a:lstStyle/>
        <a:p>
          <a:endParaRPr lang="en-US"/>
        </a:p>
      </dgm:t>
    </dgm:pt>
    <dgm:pt modelId="{972757BE-0C74-47F0-A1D7-2B65F3890795}">
      <dgm:prSet/>
      <dgm:spPr/>
      <dgm:t>
        <a:bodyPr/>
        <a:lstStyle/>
        <a:p>
          <a:r>
            <a:rPr lang="en-US"/>
            <a:t>If so, install its latest driver, and CUDA.</a:t>
          </a:r>
        </a:p>
      </dgm:t>
    </dgm:pt>
    <dgm:pt modelId="{38C245FF-F263-4BEA-9924-ED64D843B8DF}" type="parTrans" cxnId="{A7846BAC-2EC0-4C7D-A6B7-8671550F7581}">
      <dgm:prSet/>
      <dgm:spPr/>
      <dgm:t>
        <a:bodyPr/>
        <a:lstStyle/>
        <a:p>
          <a:endParaRPr lang="en-US"/>
        </a:p>
      </dgm:t>
    </dgm:pt>
    <dgm:pt modelId="{7A9815A1-7306-43C7-B918-DFFF1CB77ECD}" type="sibTrans" cxnId="{A7846BAC-2EC0-4C7D-A6B7-8671550F7581}">
      <dgm:prSet/>
      <dgm:spPr/>
      <dgm:t>
        <a:bodyPr/>
        <a:lstStyle/>
        <a:p>
          <a:endParaRPr lang="en-US"/>
        </a:p>
      </dgm:t>
    </dgm:pt>
    <dgm:pt modelId="{051A8858-E290-41D1-8153-08BB946BE8AD}">
      <dgm:prSet/>
      <dgm:spPr/>
      <dgm:t>
        <a:bodyPr/>
        <a:lstStyle/>
        <a:p>
          <a:r>
            <a:rPr lang="en-US"/>
            <a:t>Identify the workloads you can accelerate.</a:t>
          </a:r>
        </a:p>
      </dgm:t>
    </dgm:pt>
    <dgm:pt modelId="{87586B87-6D82-4CE4-86D7-FFB06B9F3FB4}" type="parTrans" cxnId="{8C2303D9-002E-4D71-858C-F53941E65523}">
      <dgm:prSet/>
      <dgm:spPr/>
      <dgm:t>
        <a:bodyPr/>
        <a:lstStyle/>
        <a:p>
          <a:endParaRPr lang="en-US"/>
        </a:p>
      </dgm:t>
    </dgm:pt>
    <dgm:pt modelId="{EB8308C1-FCA7-424B-B313-A0A428F01243}" type="sibTrans" cxnId="{8C2303D9-002E-4D71-858C-F53941E65523}">
      <dgm:prSet/>
      <dgm:spPr/>
      <dgm:t>
        <a:bodyPr/>
        <a:lstStyle/>
        <a:p>
          <a:endParaRPr lang="en-US"/>
        </a:p>
      </dgm:t>
    </dgm:pt>
    <dgm:pt modelId="{1D570375-03F1-48AD-925F-59B85D7635E9}">
      <dgm:prSet/>
      <dgm:spPr/>
      <dgm:t>
        <a:bodyPr/>
        <a:lstStyle/>
        <a:p>
          <a:r>
            <a:rPr lang="en-US"/>
            <a:t>Start experimenting!</a:t>
          </a:r>
        </a:p>
      </dgm:t>
    </dgm:pt>
    <dgm:pt modelId="{F7D56523-B8A8-433B-B3FE-944073068AD7}" type="parTrans" cxnId="{4F5A3846-9E17-4217-A27D-FB31A40C1420}">
      <dgm:prSet/>
      <dgm:spPr/>
      <dgm:t>
        <a:bodyPr/>
        <a:lstStyle/>
        <a:p>
          <a:endParaRPr lang="en-US"/>
        </a:p>
      </dgm:t>
    </dgm:pt>
    <dgm:pt modelId="{10D2F698-B8F6-4B87-B11E-7355EDDBCDCF}" type="sibTrans" cxnId="{4F5A3846-9E17-4217-A27D-FB31A40C1420}">
      <dgm:prSet/>
      <dgm:spPr/>
      <dgm:t>
        <a:bodyPr/>
        <a:lstStyle/>
        <a:p>
          <a:endParaRPr lang="en-US"/>
        </a:p>
      </dgm:t>
    </dgm:pt>
    <dgm:pt modelId="{F6F88F62-4F36-46D2-9A0C-36F23A7068E8}" type="pres">
      <dgm:prSet presAssocID="{0C09F909-B892-47DF-8686-49309F2D953B}" presName="CompostProcess" presStyleCnt="0">
        <dgm:presLayoutVars>
          <dgm:dir/>
          <dgm:resizeHandles val="exact"/>
        </dgm:presLayoutVars>
      </dgm:prSet>
      <dgm:spPr/>
    </dgm:pt>
    <dgm:pt modelId="{759DF6EB-2A7F-44B1-9A63-2CFC060CE4B3}" type="pres">
      <dgm:prSet presAssocID="{0C09F909-B892-47DF-8686-49309F2D953B}" presName="arrow" presStyleLbl="bgShp" presStyleIdx="0" presStyleCnt="1"/>
      <dgm:spPr/>
    </dgm:pt>
    <dgm:pt modelId="{441EAC35-254D-41E9-86BD-AD4C1B0AF547}" type="pres">
      <dgm:prSet presAssocID="{0C09F909-B892-47DF-8686-49309F2D953B}" presName="linearProcess" presStyleCnt="0"/>
      <dgm:spPr/>
    </dgm:pt>
    <dgm:pt modelId="{B6945051-B661-4D28-920C-6CBF296E8CBF}" type="pres">
      <dgm:prSet presAssocID="{4FCD58D5-99BA-4379-A1DD-2100B530BA5F}" presName="textNode" presStyleLbl="node1" presStyleIdx="0" presStyleCnt="4">
        <dgm:presLayoutVars>
          <dgm:bulletEnabled val="1"/>
        </dgm:presLayoutVars>
      </dgm:prSet>
      <dgm:spPr/>
    </dgm:pt>
    <dgm:pt modelId="{9341C600-FF3F-4CC0-B436-C5E4DF991C71}" type="pres">
      <dgm:prSet presAssocID="{A54DDE70-8152-43BD-A6C2-6217F46B401C}" presName="sibTrans" presStyleCnt="0"/>
      <dgm:spPr/>
    </dgm:pt>
    <dgm:pt modelId="{5FA45345-DC12-42ED-94A3-78E7FBA5893F}" type="pres">
      <dgm:prSet presAssocID="{972757BE-0C74-47F0-A1D7-2B65F3890795}" presName="textNode" presStyleLbl="node1" presStyleIdx="1" presStyleCnt="4">
        <dgm:presLayoutVars>
          <dgm:bulletEnabled val="1"/>
        </dgm:presLayoutVars>
      </dgm:prSet>
      <dgm:spPr/>
    </dgm:pt>
    <dgm:pt modelId="{C29ADAE4-AD18-4638-8DA9-6A8444A88D7E}" type="pres">
      <dgm:prSet presAssocID="{7A9815A1-7306-43C7-B918-DFFF1CB77ECD}" presName="sibTrans" presStyleCnt="0"/>
      <dgm:spPr/>
    </dgm:pt>
    <dgm:pt modelId="{00C2F524-7642-4D78-8F87-D6FA02135DE8}" type="pres">
      <dgm:prSet presAssocID="{051A8858-E290-41D1-8153-08BB946BE8AD}" presName="textNode" presStyleLbl="node1" presStyleIdx="2" presStyleCnt="4">
        <dgm:presLayoutVars>
          <dgm:bulletEnabled val="1"/>
        </dgm:presLayoutVars>
      </dgm:prSet>
      <dgm:spPr/>
    </dgm:pt>
    <dgm:pt modelId="{AC38A625-809C-4CA1-86C4-A8286DB0902E}" type="pres">
      <dgm:prSet presAssocID="{EB8308C1-FCA7-424B-B313-A0A428F01243}" presName="sibTrans" presStyleCnt="0"/>
      <dgm:spPr/>
    </dgm:pt>
    <dgm:pt modelId="{91AA59EE-0295-49B3-8711-B9060A2C93DB}" type="pres">
      <dgm:prSet presAssocID="{1D570375-03F1-48AD-925F-59B85D7635E9}" presName="textNode" presStyleLbl="node1" presStyleIdx="3" presStyleCnt="4">
        <dgm:presLayoutVars>
          <dgm:bulletEnabled val="1"/>
        </dgm:presLayoutVars>
      </dgm:prSet>
      <dgm:spPr/>
    </dgm:pt>
  </dgm:ptLst>
  <dgm:cxnLst>
    <dgm:cxn modelId="{4700C217-FB63-478B-93B3-18CD2E5A56DB}" type="presOf" srcId="{1D570375-03F1-48AD-925F-59B85D7635E9}" destId="{91AA59EE-0295-49B3-8711-B9060A2C93DB}" srcOrd="0" destOrd="0" presId="urn:microsoft.com/office/officeart/2005/8/layout/hProcess9"/>
    <dgm:cxn modelId="{C3B3855B-E3CB-46DE-BD06-BC3871F5EECF}" srcId="{0C09F909-B892-47DF-8686-49309F2D953B}" destId="{4FCD58D5-99BA-4379-A1DD-2100B530BA5F}" srcOrd="0" destOrd="0" parTransId="{A49A862F-AED6-4850-BC54-2412B3E9A982}" sibTransId="{A54DDE70-8152-43BD-A6C2-6217F46B401C}"/>
    <dgm:cxn modelId="{4F5A3846-9E17-4217-A27D-FB31A40C1420}" srcId="{0C09F909-B892-47DF-8686-49309F2D953B}" destId="{1D570375-03F1-48AD-925F-59B85D7635E9}" srcOrd="3" destOrd="0" parTransId="{F7D56523-B8A8-433B-B3FE-944073068AD7}" sibTransId="{10D2F698-B8F6-4B87-B11E-7355EDDBCDCF}"/>
    <dgm:cxn modelId="{2692F668-19AF-47DA-A10D-3FF0E9268282}" type="presOf" srcId="{051A8858-E290-41D1-8153-08BB946BE8AD}" destId="{00C2F524-7642-4D78-8F87-D6FA02135DE8}" srcOrd="0" destOrd="0" presId="urn:microsoft.com/office/officeart/2005/8/layout/hProcess9"/>
    <dgm:cxn modelId="{D2AF569D-3485-4C70-878F-D65A8396C736}" type="presOf" srcId="{4FCD58D5-99BA-4379-A1DD-2100B530BA5F}" destId="{B6945051-B661-4D28-920C-6CBF296E8CBF}" srcOrd="0" destOrd="0" presId="urn:microsoft.com/office/officeart/2005/8/layout/hProcess9"/>
    <dgm:cxn modelId="{A7846BAC-2EC0-4C7D-A6B7-8671550F7581}" srcId="{0C09F909-B892-47DF-8686-49309F2D953B}" destId="{972757BE-0C74-47F0-A1D7-2B65F3890795}" srcOrd="1" destOrd="0" parTransId="{38C245FF-F263-4BEA-9924-ED64D843B8DF}" sibTransId="{7A9815A1-7306-43C7-B918-DFFF1CB77ECD}"/>
    <dgm:cxn modelId="{B5C922D2-7855-47C9-99F5-FA7A6CA14486}" type="presOf" srcId="{972757BE-0C74-47F0-A1D7-2B65F3890795}" destId="{5FA45345-DC12-42ED-94A3-78E7FBA5893F}" srcOrd="0" destOrd="0" presId="urn:microsoft.com/office/officeart/2005/8/layout/hProcess9"/>
    <dgm:cxn modelId="{8C2303D9-002E-4D71-858C-F53941E65523}" srcId="{0C09F909-B892-47DF-8686-49309F2D953B}" destId="{051A8858-E290-41D1-8153-08BB946BE8AD}" srcOrd="2" destOrd="0" parTransId="{87586B87-6D82-4CE4-86D7-FFB06B9F3FB4}" sibTransId="{EB8308C1-FCA7-424B-B313-A0A428F01243}"/>
    <dgm:cxn modelId="{21D764E5-18E8-4CB4-B228-2CE4D348D194}" type="presOf" srcId="{0C09F909-B892-47DF-8686-49309F2D953B}" destId="{F6F88F62-4F36-46D2-9A0C-36F23A7068E8}" srcOrd="0" destOrd="0" presId="urn:microsoft.com/office/officeart/2005/8/layout/hProcess9"/>
    <dgm:cxn modelId="{FEF5E4D9-4475-4141-AB57-9C1ECFE94DA7}" type="presParOf" srcId="{F6F88F62-4F36-46D2-9A0C-36F23A7068E8}" destId="{759DF6EB-2A7F-44B1-9A63-2CFC060CE4B3}" srcOrd="0" destOrd="0" presId="urn:microsoft.com/office/officeart/2005/8/layout/hProcess9"/>
    <dgm:cxn modelId="{00E6F840-3C25-4135-B586-12407657B4D7}" type="presParOf" srcId="{F6F88F62-4F36-46D2-9A0C-36F23A7068E8}" destId="{441EAC35-254D-41E9-86BD-AD4C1B0AF547}" srcOrd="1" destOrd="0" presId="urn:microsoft.com/office/officeart/2005/8/layout/hProcess9"/>
    <dgm:cxn modelId="{0CF0224D-49FE-434F-9482-19873CEF602C}" type="presParOf" srcId="{441EAC35-254D-41E9-86BD-AD4C1B0AF547}" destId="{B6945051-B661-4D28-920C-6CBF296E8CBF}" srcOrd="0" destOrd="0" presId="urn:microsoft.com/office/officeart/2005/8/layout/hProcess9"/>
    <dgm:cxn modelId="{89DCF9C7-5B7A-41FD-8B78-A5425D280C6C}" type="presParOf" srcId="{441EAC35-254D-41E9-86BD-AD4C1B0AF547}" destId="{9341C600-FF3F-4CC0-B436-C5E4DF991C71}" srcOrd="1" destOrd="0" presId="urn:microsoft.com/office/officeart/2005/8/layout/hProcess9"/>
    <dgm:cxn modelId="{5284691E-6517-4673-9197-B74B0389932B}" type="presParOf" srcId="{441EAC35-254D-41E9-86BD-AD4C1B0AF547}" destId="{5FA45345-DC12-42ED-94A3-78E7FBA5893F}" srcOrd="2" destOrd="0" presId="urn:microsoft.com/office/officeart/2005/8/layout/hProcess9"/>
    <dgm:cxn modelId="{42B95828-2803-47AC-8000-8E9812D41646}" type="presParOf" srcId="{441EAC35-254D-41E9-86BD-AD4C1B0AF547}" destId="{C29ADAE4-AD18-4638-8DA9-6A8444A88D7E}" srcOrd="3" destOrd="0" presId="urn:microsoft.com/office/officeart/2005/8/layout/hProcess9"/>
    <dgm:cxn modelId="{DEBCE239-CE78-4457-AD22-415B34D41DA6}" type="presParOf" srcId="{441EAC35-254D-41E9-86BD-AD4C1B0AF547}" destId="{00C2F524-7642-4D78-8F87-D6FA02135DE8}" srcOrd="4" destOrd="0" presId="urn:microsoft.com/office/officeart/2005/8/layout/hProcess9"/>
    <dgm:cxn modelId="{52089A66-8BAB-4CAC-964D-A95E247B964B}" type="presParOf" srcId="{441EAC35-254D-41E9-86BD-AD4C1B0AF547}" destId="{AC38A625-809C-4CA1-86C4-A8286DB0902E}" srcOrd="5" destOrd="0" presId="urn:microsoft.com/office/officeart/2005/8/layout/hProcess9"/>
    <dgm:cxn modelId="{117EA67D-BBD5-4E18-99C0-E30C174AB09A}" type="presParOf" srcId="{441EAC35-254D-41E9-86BD-AD4C1B0AF547}" destId="{91AA59EE-0295-49B3-8711-B9060A2C93DB}" srcOrd="6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FB49C31-A338-44A2-AAAB-56526B81464E}">
      <dsp:nvSpPr>
        <dsp:cNvPr id="0" name=""/>
        <dsp:cNvSpPr/>
      </dsp:nvSpPr>
      <dsp:spPr>
        <a:xfrm>
          <a:off x="215895" y="0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Grid</a:t>
          </a:r>
          <a:endParaRPr lang="en-US" sz="3500" kern="1200"/>
        </a:p>
      </dsp:txBody>
      <dsp:txXfrm>
        <a:off x="241924" y="26029"/>
        <a:ext cx="4915579" cy="836645"/>
      </dsp:txXfrm>
    </dsp:sp>
    <dsp:sp modelId="{495DEFD1-F56E-459B-8804-6C2C59DF4E47}">
      <dsp:nvSpPr>
        <dsp:cNvPr id="0" name=""/>
        <dsp:cNvSpPr/>
      </dsp:nvSpPr>
      <dsp:spPr>
        <a:xfrm rot="5400000">
          <a:off x="2533082" y="910921"/>
          <a:ext cx="333263" cy="3999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9739" y="944248"/>
        <a:ext cx="239950" cy="233284"/>
      </dsp:txXfrm>
    </dsp:sp>
    <dsp:sp modelId="{50C23E05-E4F3-4A98-99A7-CF45AA73D331}">
      <dsp:nvSpPr>
        <dsp:cNvPr id="0" name=""/>
        <dsp:cNvSpPr/>
      </dsp:nvSpPr>
      <dsp:spPr>
        <a:xfrm>
          <a:off x="215895" y="1333055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1283731"/>
            <a:satOff val="-3406"/>
            <a:lumOff val="-402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Block</a:t>
          </a:r>
          <a:endParaRPr lang="en-US" sz="3500" kern="1200"/>
        </a:p>
      </dsp:txBody>
      <dsp:txXfrm>
        <a:off x="241924" y="1359084"/>
        <a:ext cx="4915579" cy="836645"/>
      </dsp:txXfrm>
    </dsp:sp>
    <dsp:sp modelId="{3E5B5CEC-AB40-401E-9C3B-1B93CD010493}">
      <dsp:nvSpPr>
        <dsp:cNvPr id="0" name=""/>
        <dsp:cNvSpPr/>
      </dsp:nvSpPr>
      <dsp:spPr>
        <a:xfrm rot="5400000">
          <a:off x="2533082" y="2243976"/>
          <a:ext cx="333263" cy="39991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 rot="-5400000">
        <a:off x="2579739" y="2277303"/>
        <a:ext cx="239950" cy="233284"/>
      </dsp:txXfrm>
    </dsp:sp>
    <dsp:sp modelId="{859AD56E-FBEC-4934-9B9E-CCFA4DA6F4D7}">
      <dsp:nvSpPr>
        <dsp:cNvPr id="0" name=""/>
        <dsp:cNvSpPr/>
      </dsp:nvSpPr>
      <dsp:spPr>
        <a:xfrm>
          <a:off x="215895" y="2666111"/>
          <a:ext cx="4967637" cy="888703"/>
        </a:xfrm>
        <a:prstGeom prst="roundRect">
          <a:avLst>
            <a:gd name="adj" fmla="val 10000"/>
          </a:avLst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ctr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500" kern="1200"/>
            <a:t>Thread</a:t>
          </a:r>
          <a:endParaRPr lang="en-US" sz="3500" kern="1200"/>
        </a:p>
      </dsp:txBody>
      <dsp:txXfrm>
        <a:off x="241924" y="2692140"/>
        <a:ext cx="4915579" cy="83664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43C2-F48E-48F4-ABBE-351823E9FBBD}">
      <dsp:nvSpPr>
        <dsp:cNvPr id="0" name=""/>
        <dsp:cNvSpPr/>
      </dsp:nvSpPr>
      <dsp:spPr>
        <a:xfrm>
          <a:off x="14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45D0-0E01-481E-BA84-62B14EE38F70}">
      <dsp:nvSpPr>
        <dsp:cNvPr id="0" name=""/>
        <dsp:cNvSpPr/>
      </dsp:nvSpPr>
      <dsp:spPr>
        <a:xfrm>
          <a:off x="3081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Deep </a:t>
          </a:r>
          <a:r>
            <a:rPr lang="es-CO" sz="2100" kern="1200" dirty="0" err="1"/>
            <a:t>Learning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PyTorch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TensorFlow</a:t>
          </a:r>
          <a:endParaRPr lang="en-US" sz="1600" kern="1200" dirty="0"/>
        </a:p>
      </dsp:txBody>
      <dsp:txXfrm>
        <a:off x="363293" y="1236198"/>
        <a:ext cx="1773482" cy="1773482"/>
      </dsp:txXfrm>
    </dsp:sp>
    <dsp:sp modelId="{84D5DB0B-CD7B-490D-B807-52C994AD940D}">
      <dsp:nvSpPr>
        <dsp:cNvPr id="0" name=""/>
        <dsp:cNvSpPr/>
      </dsp:nvSpPr>
      <dsp:spPr>
        <a:xfrm>
          <a:off x="22481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48149" y="856841"/>
        <a:ext cx="254008" cy="271595"/>
      </dsp:txXfrm>
    </dsp:sp>
    <dsp:sp modelId="{484B9C6E-4332-41B9-8EAF-323270C09D39}">
      <dsp:nvSpPr>
        <dsp:cNvPr id="0" name=""/>
        <dsp:cNvSpPr/>
      </dsp:nvSpPr>
      <dsp:spPr>
        <a:xfrm>
          <a:off x="29220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12DF-AB8D-483E-89F0-3D5E206DC3BB}">
      <dsp:nvSpPr>
        <dsp:cNvPr id="0" name=""/>
        <dsp:cNvSpPr/>
      </dsp:nvSpPr>
      <dsp:spPr>
        <a:xfrm>
          <a:off x="32287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1748875"/>
            <a:satOff val="2510"/>
            <a:lumOff val="3596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Data </a:t>
          </a:r>
          <a:r>
            <a:rPr lang="es-CO" sz="2100" kern="1200" dirty="0" err="1"/>
            <a:t>Science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RAPIDS (</a:t>
          </a:r>
          <a:r>
            <a:rPr lang="es-CO" sz="1600" kern="1200" dirty="0" err="1"/>
            <a:t>cuDF</a:t>
          </a:r>
          <a:r>
            <a:rPr lang="es-CO" sz="1600" kern="1200" dirty="0"/>
            <a:t>, </a:t>
          </a:r>
          <a:r>
            <a:rPr lang="es-CO" sz="1600" kern="1200" dirty="0" err="1"/>
            <a:t>cuML</a:t>
          </a:r>
          <a:r>
            <a:rPr lang="es-CO" sz="1600" kern="1200" dirty="0"/>
            <a:t>, etc.)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Polars</a:t>
          </a:r>
          <a:endParaRPr lang="en-US" sz="1600" kern="1200" dirty="0"/>
        </a:p>
      </dsp:txBody>
      <dsp:txXfrm>
        <a:off x="3283893" y="1236198"/>
        <a:ext cx="1773482" cy="1773482"/>
      </dsp:txXfrm>
    </dsp:sp>
    <dsp:sp modelId="{A192BA9D-8F1E-435E-9C73-68295D485463}">
      <dsp:nvSpPr>
        <dsp:cNvPr id="0" name=""/>
        <dsp:cNvSpPr/>
      </dsp:nvSpPr>
      <dsp:spPr>
        <a:xfrm>
          <a:off x="51687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2623313"/>
            <a:satOff val="3765"/>
            <a:lumOff val="5393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68749" y="856841"/>
        <a:ext cx="254008" cy="271595"/>
      </dsp:txXfrm>
    </dsp:sp>
    <dsp:sp modelId="{F3FB31E2-F40B-447F-B44D-2A27818EC693}">
      <dsp:nvSpPr>
        <dsp:cNvPr id="0" name=""/>
        <dsp:cNvSpPr/>
      </dsp:nvSpPr>
      <dsp:spPr>
        <a:xfrm>
          <a:off x="58426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6D26-DEAA-4B27-A275-DE37B33F3E1D}">
      <dsp:nvSpPr>
        <dsp:cNvPr id="0" name=""/>
        <dsp:cNvSpPr/>
      </dsp:nvSpPr>
      <dsp:spPr>
        <a:xfrm>
          <a:off x="61493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3497750"/>
            <a:satOff val="5020"/>
            <a:lumOff val="719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Numeric</a:t>
          </a:r>
          <a:r>
            <a:rPr lang="es-CO" sz="2100" kern="1200" dirty="0"/>
            <a:t> </a:t>
          </a:r>
          <a:r>
            <a:rPr lang="es-CO" sz="2100" kern="1200" dirty="0" err="1"/>
            <a:t>tasks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cuPyNumeric</a:t>
          </a:r>
          <a:endParaRPr lang="en-US" sz="1600" kern="1200" dirty="0"/>
        </a:p>
      </dsp:txBody>
      <dsp:txXfrm>
        <a:off x="6204493" y="1236198"/>
        <a:ext cx="1773482" cy="1773482"/>
      </dsp:txXfrm>
    </dsp:sp>
    <dsp:sp modelId="{A64094EA-14A4-4E34-976A-C0F5E23F73B1}">
      <dsp:nvSpPr>
        <dsp:cNvPr id="0" name=""/>
        <dsp:cNvSpPr/>
      </dsp:nvSpPr>
      <dsp:spPr>
        <a:xfrm>
          <a:off x="80893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5246625"/>
            <a:satOff val="7530"/>
            <a:lumOff val="10787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089349" y="856841"/>
        <a:ext cx="254008" cy="271595"/>
      </dsp:txXfrm>
    </dsp:sp>
    <dsp:sp modelId="{1E8EAEAF-5EFB-46C7-8944-BC4828B373CE}">
      <dsp:nvSpPr>
        <dsp:cNvPr id="0" name=""/>
        <dsp:cNvSpPr/>
      </dsp:nvSpPr>
      <dsp:spPr>
        <a:xfrm>
          <a:off x="87632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823FA-A15F-46FD-AE1A-DC260954968A}">
      <dsp:nvSpPr>
        <dsp:cNvPr id="0" name=""/>
        <dsp:cNvSpPr/>
      </dsp:nvSpPr>
      <dsp:spPr>
        <a:xfrm>
          <a:off x="90699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5246625"/>
            <a:satOff val="7530"/>
            <a:lumOff val="10787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Custom</a:t>
          </a:r>
          <a:r>
            <a:rPr lang="es-CO" sz="2100" kern="1200" dirty="0"/>
            <a:t> </a:t>
          </a:r>
          <a:r>
            <a:rPr lang="es-CO" sz="2100" kern="1200" dirty="0" err="1"/>
            <a:t>kernels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Numba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PyCUDA</a:t>
          </a:r>
          <a:endParaRPr lang="en-US" sz="1600" kern="1200" dirty="0"/>
        </a:p>
      </dsp:txBody>
      <dsp:txXfrm>
        <a:off x="9125093" y="1236198"/>
        <a:ext cx="1773482" cy="177348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59DF6EB-2A7F-44B1-9A63-2CFC060CE4B3}">
      <dsp:nvSpPr>
        <dsp:cNvPr id="0" name=""/>
        <dsp:cNvSpPr/>
      </dsp:nvSpPr>
      <dsp:spPr>
        <a:xfrm>
          <a:off x="836356" y="0"/>
          <a:ext cx="9478708" cy="3722687"/>
        </a:xfrm>
        <a:prstGeom prst="rightArrow">
          <a:avLst/>
        </a:prstGeom>
        <a:solidFill>
          <a:schemeClr val="accent3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6945051-B661-4D28-920C-6CBF296E8CBF}">
      <dsp:nvSpPr>
        <dsp:cNvPr id="0" name=""/>
        <dsp:cNvSpPr/>
      </dsp:nvSpPr>
      <dsp:spPr>
        <a:xfrm>
          <a:off x="5581" y="1116806"/>
          <a:ext cx="2684399" cy="1489074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Check if you have access to an NVIDIA GPU.</a:t>
          </a:r>
        </a:p>
      </dsp:txBody>
      <dsp:txXfrm>
        <a:off x="78272" y="1189497"/>
        <a:ext cx="2539017" cy="1343692"/>
      </dsp:txXfrm>
    </dsp:sp>
    <dsp:sp modelId="{5FA45345-DC12-42ED-94A3-78E7FBA5893F}">
      <dsp:nvSpPr>
        <dsp:cNvPr id="0" name=""/>
        <dsp:cNvSpPr/>
      </dsp:nvSpPr>
      <dsp:spPr>
        <a:xfrm>
          <a:off x="2824201" y="1116806"/>
          <a:ext cx="2684399" cy="1489074"/>
        </a:xfrm>
        <a:prstGeom prst="roundRect">
          <a:avLst/>
        </a:prstGeom>
        <a:solidFill>
          <a:schemeClr val="accent3">
            <a:hueOff val="855821"/>
            <a:satOff val="-2271"/>
            <a:lumOff val="-268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If so, install its latest driver, and CUDA.</a:t>
          </a:r>
        </a:p>
      </dsp:txBody>
      <dsp:txXfrm>
        <a:off x="2896892" y="1189497"/>
        <a:ext cx="2539017" cy="1343692"/>
      </dsp:txXfrm>
    </dsp:sp>
    <dsp:sp modelId="{00C2F524-7642-4D78-8F87-D6FA02135DE8}">
      <dsp:nvSpPr>
        <dsp:cNvPr id="0" name=""/>
        <dsp:cNvSpPr/>
      </dsp:nvSpPr>
      <dsp:spPr>
        <a:xfrm>
          <a:off x="5642820" y="1116806"/>
          <a:ext cx="2684399" cy="1489074"/>
        </a:xfrm>
        <a:prstGeom prst="roundRect">
          <a:avLst/>
        </a:prstGeom>
        <a:solidFill>
          <a:schemeClr val="accent3">
            <a:hueOff val="1711642"/>
            <a:satOff val="-4541"/>
            <a:lumOff val="-5361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Identify the workloads you can accelerate.</a:t>
          </a:r>
        </a:p>
      </dsp:txBody>
      <dsp:txXfrm>
        <a:off x="5715511" y="1189497"/>
        <a:ext cx="2539017" cy="1343692"/>
      </dsp:txXfrm>
    </dsp:sp>
    <dsp:sp modelId="{91AA59EE-0295-49B3-8711-B9060A2C93DB}">
      <dsp:nvSpPr>
        <dsp:cNvPr id="0" name=""/>
        <dsp:cNvSpPr/>
      </dsp:nvSpPr>
      <dsp:spPr>
        <a:xfrm>
          <a:off x="8461440" y="1116806"/>
          <a:ext cx="2684399" cy="1489074"/>
        </a:xfrm>
        <a:prstGeom prst="roundRect">
          <a:avLst/>
        </a:prstGeom>
        <a:solidFill>
          <a:schemeClr val="accent3">
            <a:hueOff val="2567463"/>
            <a:satOff val="-6812"/>
            <a:lumOff val="-8042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Start experimenting!</a:t>
          </a:r>
        </a:p>
      </dsp:txBody>
      <dsp:txXfrm>
        <a:off x="8534131" y="1189497"/>
        <a:ext cx="2539017" cy="134369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1DAB821D-02E9-6D91-3DF7-38C592A85CA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381E673-EB23-D941-4B12-B0A2648464B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BA7B62-F58E-4A40-887B-B0541E532C2C}" type="datetimeFigureOut">
              <a:rPr lang="en-US" smtClean="0">
                <a:latin typeface="Open Sans" panose="020B0606030504020204" pitchFamily="34" charset="0"/>
              </a:rPr>
              <a:t>1/13/2026</a:t>
            </a:fld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182AB93-FCEB-3F49-8198-1B692457C16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>
              <a:latin typeface="Open Sans" panose="020B0606030504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2CA835-2C99-EB2E-5D1E-7ED0ACDFE34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502D39-EEA8-E741-BF02-85063AE23C1C}" type="slidenum">
              <a:rPr lang="en-US" smtClean="0">
                <a:latin typeface="Open Sans" panose="020B0606030504020204" pitchFamily="34" charset="0"/>
              </a:rPr>
              <a:t>‹#›</a:t>
            </a:fld>
            <a:endParaRPr lang="en-US">
              <a:latin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64585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01/13/2026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1.xml.rels><?xml version="1.0" encoding="UTF-8" standalone="yes"?>
<Relationships xmlns="http://schemas.openxmlformats.org/package/2006/relationships"><Relationship Id="rId8" Type="http://schemas.openxmlformats.org/officeDocument/2006/relationships/hyperlink" Target="https://goo.gl/maps/BJT2X9jVH3721cJ39" TargetMode="External"/><Relationship Id="rId3" Type="http://schemas.openxmlformats.org/officeDocument/2006/relationships/image" Target="../media/image6.png"/><Relationship Id="rId7" Type="http://schemas.openxmlformats.org/officeDocument/2006/relationships/hyperlink" Target="http://www.softserveinc.com/" TargetMode="External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microsoft.com/office/2007/relationships/hdphoto" Target="../media/hdphoto3.wdp"/><Relationship Id="rId5" Type="http://schemas.openxmlformats.org/officeDocument/2006/relationships/image" Target="../media/image15.png"/><Relationship Id="rId4" Type="http://schemas.openxmlformats.org/officeDocument/2006/relationships/image" Target="../media/image12.svg"/></Relationships>
</file>

<file path=ppt/slideLayouts/_rels/slideLayout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goo.gl/maps/BJT2X9jVH3721cJ39" TargetMode="External"/><Relationship Id="rId5" Type="http://schemas.openxmlformats.org/officeDocument/2006/relationships/hyperlink" Target="http://www.softserveinc.com/" TargetMode="External"/><Relationship Id="rId4" Type="http://schemas.openxmlformats.org/officeDocument/2006/relationships/image" Target="../media/image12.svg"/></Relationships>
</file>

<file path=ppt/slideLayouts/_rels/slideLayout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svg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11.png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hyperlink" Target="https://goo.gl/maps/BJT2X9jVH3721cJ39" TargetMode="External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://www.softserveinc.com/" TargetMode="External"/><Relationship Id="rId5" Type="http://schemas.microsoft.com/office/2007/relationships/hdphoto" Target="../media/hdphoto3.wdp"/><Relationship Id="rId4" Type="http://schemas.openxmlformats.org/officeDocument/2006/relationships/image" Target="../media/image1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2.svg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hyperlink" Target="https://goo.gl/maps/BJT2X9jVH3721cJ39" TargetMode="External"/><Relationship Id="rId5" Type="http://schemas.openxmlformats.org/officeDocument/2006/relationships/hyperlink" Target="http://www.softserveinc.com/" TargetMode="External"/><Relationship Id="rId4" Type="http://schemas.openxmlformats.org/officeDocument/2006/relationships/image" Target="../media/image3.png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4.wdp"/><Relationship Id="rId4" Type="http://schemas.openxmlformats.org/officeDocument/2006/relationships/image" Target="../media/image14.png"/></Relationships>
</file>

<file path=ppt/slideLayouts/_rels/slideLayout93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839AFA06-956F-DC34-E233-06020F6C448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186667" y="-1"/>
            <a:ext cx="4005332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3E20FCE-CE7F-DCD8-AE5E-93425FBCE4CD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621A97BD-1DF0-0D07-436E-8CD04E74470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61554D4F-0642-6D6F-3EFC-7B92F5AEB65F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58E2A2D1-2F98-CF6C-8A99-D68328F584CB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805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 userDrawn="1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1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6888163" y="0"/>
            <a:ext cx="5303837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6162" y="4329113"/>
            <a:ext cx="4287838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6162" y="4642518"/>
            <a:ext cx="4287838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75082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7521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5B90AE96-DAEF-C23F-F4AA-C3E62CC79A7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8442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742F138C-B6AB-5D9F-987C-9A9255012E3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2620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4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FE22A8-9EC8-50F0-F10A-4183B5BC19D2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accent4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D1E53C72-E5C9-EB08-2A30-8EF71BEBA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4ABEB4F1-7830-2CD0-4E89-691F164375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813466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218E1BBD-550B-3501-31FF-EED31C1911CE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3" y="511390"/>
            <a:ext cx="5765735" cy="3271569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022EF2-C575-1F81-E2FE-F2E5B3B73A4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0782" y="1329803"/>
            <a:ext cx="1679493" cy="1679197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8ABDEE5B-4C5F-DD3F-EA3B-B73C8C577452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0781" y="3183427"/>
            <a:ext cx="473385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28" name="Text Placeholder 21">
            <a:extLst>
              <a:ext uri="{FF2B5EF4-FFF2-40B4-BE49-F238E27FC236}">
                <a16:creationId xmlns:a16="http://schemas.microsoft.com/office/drawing/2014/main" id="{85395A68-FADA-D503-C4D9-11BBAF2410B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0781" y="3465746"/>
            <a:ext cx="473385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7F6BEAE-F9C6-C9E0-195D-199FFDFCF506}"/>
              </a:ext>
            </a:extLst>
          </p:cNvPr>
          <p:cNvSpPr/>
          <p:nvPr userDrawn="1"/>
        </p:nvSpPr>
        <p:spPr>
          <a:xfrm>
            <a:off x="6900782" y="885025"/>
            <a:ext cx="1997076" cy="48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S" sz="1400" b="0" i="0">
                <a:solidFill>
                  <a:schemeClr val="tx1"/>
                </a:solidFill>
                <a:latin typeface="+mj-lt"/>
              </a:rPr>
              <a:t>CONTACT PERSON</a:t>
            </a:r>
            <a:endParaRPr lang="en-UA" sz="14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67FA6A-3F6C-23B1-9D86-7C9B37E2900D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70C563A1-BDEB-9C8A-010A-B33FF8E8CB36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80B9E0-40BF-7733-01EE-B549BEA0F9FF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05DABF5-5E98-F7E2-A955-BB38C081C52A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8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AA3B386-4153-E03F-AA98-6DA1F10D847A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93F967F-3148-C3B6-ED59-D787003770DB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56D486-6BCF-0E77-18E2-7E3ACF7BE325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32133AE-F44B-C9E3-E392-5C2838FC7502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264465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6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024A5BAE-7F47-BAA8-558C-D9AE2963343B}"/>
              </a:ext>
            </a:extLst>
          </p:cNvPr>
          <p:cNvSpPr/>
          <p:nvPr userDrawn="1"/>
        </p:nvSpPr>
        <p:spPr>
          <a:xfrm>
            <a:off x="515938" y="1375806"/>
            <a:ext cx="7272337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5400" b="1" i="0">
                <a:solidFill>
                  <a:schemeClr val="tx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5400" b="1" i="0">
                <a:solidFill>
                  <a:schemeClr val="tx1"/>
                </a:solidFill>
                <a:latin typeface="+mj-lt"/>
              </a:rPr>
              <a:t>THE CONVERSATION</a:t>
            </a:r>
            <a:endParaRPr lang="en-UA" sz="5400" b="1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4277225-97BD-41FC-C9E8-9E50B2EBD88D}"/>
              </a:ext>
            </a:extLst>
          </p:cNvPr>
          <p:cNvSpPr/>
          <p:nvPr userDrawn="1"/>
        </p:nvSpPr>
        <p:spPr>
          <a:xfrm>
            <a:off x="515939" y="3264381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8970662-C958-5FCB-9816-7E7F0D1590B7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2443F06-3B55-0284-07D8-3952A29EA5BF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8EDEEC4-AEAB-70F9-FDAE-33A7AF201296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FE7C0-ECDC-F307-5557-F9C23D40D1D8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tx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CF7CD8C-A767-7761-6549-7B0273EB266D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30BFA57-4924-FE54-0B4D-4039B70E00AC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E159E4A-E153-2BD3-0C8A-77675C8F55BB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5688EF98-3125-C2BA-EE85-A456752EC25C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tx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2498510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85EA27D4-4EAF-161E-B995-F8FD33045F4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4860033" y="3112540"/>
            <a:ext cx="2471934" cy="425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409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>
            <a:extLst>
              <a:ext uri="{FF2B5EF4-FFF2-40B4-BE49-F238E27FC236}">
                <a16:creationId xmlns:a16="http://schemas.microsoft.com/office/drawing/2014/main" id="{CF5F8A88-8532-C322-E965-C2B30DD1C13A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927448" y="3170278"/>
            <a:ext cx="2247210" cy="386815"/>
          </a:xfrm>
          <a:prstGeom prst="rect">
            <a:avLst/>
          </a:prstGeom>
        </p:spPr>
      </p:pic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56242EFE-5323-84F9-8258-4D6855F37BD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786" y="2909896"/>
            <a:ext cx="2827144" cy="1038208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74D908BF-4208-BEF7-F115-1246D2896F4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35976"/>
            <a:ext cx="0" cy="586049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80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6">
            <a:extLst>
              <a:ext uri="{FF2B5EF4-FFF2-40B4-BE49-F238E27FC236}">
                <a16:creationId xmlns:a16="http://schemas.microsoft.com/office/drawing/2014/main" id="{043D7AAD-E22B-D0D0-D916-841DD8A95B6F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530437" y="3203844"/>
            <a:ext cx="1857200" cy="319682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EBEB232A-8E52-1A7C-0221-11D100AA3F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5629" y="2999989"/>
            <a:ext cx="2336483" cy="858023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C154A8F-22F2-BDC7-ABC7-B47E61549D8E}"/>
              </a:ext>
            </a:extLst>
          </p:cNvPr>
          <p:cNvCxnSpPr>
            <a:cxnSpLocks/>
          </p:cNvCxnSpPr>
          <p:nvPr userDrawn="1"/>
        </p:nvCxnSpPr>
        <p:spPr>
          <a:xfrm>
            <a:off x="3984477" y="3208847"/>
            <a:ext cx="0" cy="440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BC887970-05DC-F569-9B9C-94EB55FBA8B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68029" y="2999989"/>
            <a:ext cx="2336483" cy="858023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C14F72A-6F7B-A8F4-0974-563523CA34DA}"/>
              </a:ext>
            </a:extLst>
          </p:cNvPr>
          <p:cNvCxnSpPr>
            <a:cxnSpLocks/>
          </p:cNvCxnSpPr>
          <p:nvPr userDrawn="1"/>
        </p:nvCxnSpPr>
        <p:spPr>
          <a:xfrm>
            <a:off x="7655070" y="3208847"/>
            <a:ext cx="0" cy="440307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9925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5751997" y="0"/>
            <a:ext cx="644000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06B8A763-6C64-727C-2A21-E296B5B520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9029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5333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5333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477949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8" y="1905891"/>
            <a:ext cx="4780599" cy="3899597"/>
          </a:xfrm>
          <a:prstGeom prst="rect">
            <a:avLst/>
          </a:prstGeom>
        </p:spPr>
        <p:txBody>
          <a:bodyPr lIns="0" tIns="0" rIns="0" bIns="0" numCol="1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28343B75-17D7-273E-E982-D3572148D3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E529567B-D2F5-3238-6884-3FD5547E244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9335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64CBEE33-235B-084D-FACB-7C38184C481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9335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pic>
        <p:nvPicPr>
          <p:cNvPr id="16" name="Picture 10">
            <a:extLst>
              <a:ext uri="{FF2B5EF4-FFF2-40B4-BE49-F238E27FC236}">
                <a16:creationId xmlns:a16="http://schemas.microsoft.com/office/drawing/2014/main" id="{EF621F5B-3512-A6BD-7F58-D29F6CCA73A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01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Content - bulletpoi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044671CD-25B6-91BE-FED9-128B217D041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2024063"/>
            <a:ext cx="7311178" cy="3817937"/>
          </a:xfrm>
        </p:spPr>
        <p:txBody>
          <a:bodyPr>
            <a:noAutofit/>
          </a:bodyPr>
          <a:lstStyle>
            <a:lvl1pPr marL="444600" indent="-444600" fontAlgn="ctr">
              <a:buClr>
                <a:schemeClr val="accent4"/>
              </a:buClr>
              <a:buSzPct val="200000"/>
              <a:buFont typeface="Wingdings" pitchFamily="2" charset="2"/>
              <a:buChar char="§"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643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8DAB20-BFB1-2E1B-948B-0F611484D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024063"/>
            <a:ext cx="6352513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4809DF-C6A0-F960-0AA1-F62A8AB12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667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937275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052512"/>
            <a:ext cx="3485198" cy="47529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uk-UA"/>
            </a:br>
            <a:r>
              <a:rPr lang="en-US"/>
              <a:t>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3DF11C8-64C2-39B6-0FC2-511CA958E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70C6500A-F91C-CB17-192E-9ACF949D26A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1220" y="1052513"/>
            <a:ext cx="4774114" cy="4752976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4754C3E-C6CD-0FAE-0EE1-39265E748E3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8668" y="1052513"/>
            <a:ext cx="612000" cy="4752976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396360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6759" y="6201313"/>
            <a:ext cx="62724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ext Placeholder 4">
            <a:extLst>
              <a:ext uri="{FF2B5EF4-FFF2-40B4-BE49-F238E27FC236}">
                <a16:creationId xmlns:a16="http://schemas.microsoft.com/office/drawing/2014/main" id="{308DAB20-BFB1-2E1B-948B-0F611484DCCD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241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E74809DF-C6A0-F960-0AA1-F62A8AB12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0278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7" name="Text Placeholder 4">
            <a:extLst>
              <a:ext uri="{FF2B5EF4-FFF2-40B4-BE49-F238E27FC236}">
                <a16:creationId xmlns:a16="http://schemas.microsoft.com/office/drawing/2014/main" id="{5452BC0D-A530-1604-1D6A-90ACB04372D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4783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7588E69E-DA9B-81A7-DE6C-7160F1E49BF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56759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0" i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90354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Content - nu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572FE542-5DDF-5AF3-48CC-2939C9E77DF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2B62DADC-B460-EE7A-2500-58A8C662DF7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50C017C9-EDBE-F4F9-D6F0-5BCEF397881D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CFA4F45F-73CD-458E-DEFE-F449334F6A0D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9619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A154C6CF-69D7-B78E-AAA6-FE0FCD4C6FCC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99619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73A62D91-C574-5C16-3858-DCF7D3068834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1937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4" name="Picture Placeholder 19">
            <a:extLst>
              <a:ext uri="{FF2B5EF4-FFF2-40B4-BE49-F238E27FC236}">
                <a16:creationId xmlns:a16="http://schemas.microsoft.com/office/drawing/2014/main" id="{88FC8D85-3E69-A2ED-B65B-0A99D8717788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81937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F2671D7C-51F6-F238-8E4B-44690FABE7E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66359" y="1785698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4EFE76DB-2B96-F7D7-DC3B-948546846E7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359" y="4064437"/>
            <a:ext cx="1387447" cy="1387202"/>
          </a:xfrm>
          <a:solidFill>
            <a:schemeClr val="bg1">
              <a:lumMod val="95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7" name="Text Placeholder 38">
            <a:extLst>
              <a:ext uri="{FF2B5EF4-FFF2-40B4-BE49-F238E27FC236}">
                <a16:creationId xmlns:a16="http://schemas.microsoft.com/office/drawing/2014/main" id="{601034D0-5FA8-8C0F-07C4-8BBC60BDA27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373" y="3000568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8" name="Text Placeholder 38">
            <a:extLst>
              <a:ext uri="{FF2B5EF4-FFF2-40B4-BE49-F238E27FC236}">
                <a16:creationId xmlns:a16="http://schemas.microsoft.com/office/drawing/2014/main" id="{3C38352F-B082-5C98-8C71-47AE35E4BFB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575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9" name="Text Placeholder 38">
            <a:extLst>
              <a:ext uri="{FF2B5EF4-FFF2-40B4-BE49-F238E27FC236}">
                <a16:creationId xmlns:a16="http://schemas.microsoft.com/office/drawing/2014/main" id="{EC133E66-2F4A-BFCA-9525-32D1242F607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070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0" name="Text Placeholder 38">
            <a:extLst>
              <a:ext uri="{FF2B5EF4-FFF2-40B4-BE49-F238E27FC236}">
                <a16:creationId xmlns:a16="http://schemas.microsoft.com/office/drawing/2014/main" id="{EE95C57B-6A18-E79C-6868-87D13B4960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249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2" name="Text Placeholder 38">
            <a:extLst>
              <a:ext uri="{FF2B5EF4-FFF2-40B4-BE49-F238E27FC236}">
                <a16:creationId xmlns:a16="http://schemas.microsoft.com/office/drawing/2014/main" id="{A6A3AE5D-6FD1-ADCA-7CC2-A565FC2C6A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9373" y="5281191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3" name="Text Placeholder 38">
            <a:extLst>
              <a:ext uri="{FF2B5EF4-FFF2-40B4-BE49-F238E27FC236}">
                <a16:creationId xmlns:a16="http://schemas.microsoft.com/office/drawing/2014/main" id="{42CD5F80-7EC5-3724-0A15-F37F902B0BF9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6575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4" name="Text Placeholder 38">
            <a:extLst>
              <a:ext uri="{FF2B5EF4-FFF2-40B4-BE49-F238E27FC236}">
                <a16:creationId xmlns:a16="http://schemas.microsoft.com/office/drawing/2014/main" id="{1CDF2CF2-2DDE-D2DC-1321-5353E7090E4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8070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5" name="Text Placeholder 38">
            <a:extLst>
              <a:ext uri="{FF2B5EF4-FFF2-40B4-BE49-F238E27FC236}">
                <a16:creationId xmlns:a16="http://schemas.microsoft.com/office/drawing/2014/main" id="{7614ADB8-6E09-2175-FBB8-598ACEAF91F7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249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46" name="Text Placeholder 4">
            <a:extLst>
              <a:ext uri="{FF2B5EF4-FFF2-40B4-BE49-F238E27FC236}">
                <a16:creationId xmlns:a16="http://schemas.microsoft.com/office/drawing/2014/main" id="{B83DD655-FE8D-4552-87DA-CDA27800D37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46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11A00E9C-9244-F824-0123-F04FD406124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46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7A0A87E2-8363-CA22-A59E-D54D59F87B3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92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BE3FCB19-7BC9-46EA-7877-B28998D919A8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2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2D1AF845-3284-92E2-1263-D0767080658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6243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1" name="Text Placeholder 4">
            <a:extLst>
              <a:ext uri="{FF2B5EF4-FFF2-40B4-BE49-F238E27FC236}">
                <a16:creationId xmlns:a16="http://schemas.microsoft.com/office/drawing/2014/main" id="{EBD90B93-B9B3-3BD4-376F-339AD18C646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6243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2" name="Text Placeholder 4">
            <a:extLst>
              <a:ext uri="{FF2B5EF4-FFF2-40B4-BE49-F238E27FC236}">
                <a16:creationId xmlns:a16="http://schemas.microsoft.com/office/drawing/2014/main" id="{9A14578E-D47F-2EE6-D523-F597CADD82F1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66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3" name="Text Placeholder 4">
            <a:extLst>
              <a:ext uri="{FF2B5EF4-FFF2-40B4-BE49-F238E27FC236}">
                <a16:creationId xmlns:a16="http://schemas.microsoft.com/office/drawing/2014/main" id="{1B355869-2EC4-9522-E6C0-FD341594D286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066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13610290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D9AEBA01-6638-FD93-CCE4-4B62F759682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61535" y="1964429"/>
            <a:ext cx="12228858" cy="4959177"/>
          </a:xfrm>
        </p:spPr>
        <p:txBody>
          <a:bodyPr anchor="ctr">
            <a:noAutofit/>
          </a:bodyPr>
          <a:lstStyle>
            <a:lvl1pPr marL="0" indent="0">
              <a:buNone/>
              <a:defRPr sz="59500" b="0" i="0">
                <a:solidFill>
                  <a:schemeClr val="bg1">
                    <a:alpha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846ECF53-BE1C-7F8C-E063-0797002A6D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926083"/>
            <a:ext cx="9209893" cy="162771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8" name="Text Placeholder 8">
            <a:extLst>
              <a:ext uri="{FF2B5EF4-FFF2-40B4-BE49-F238E27FC236}">
                <a16:creationId xmlns:a16="http://schemas.microsoft.com/office/drawing/2014/main" id="{11E0763B-89E9-D2CB-971B-6CB6633074F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54237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</a:t>
            </a:r>
          </a:p>
          <a:p>
            <a:pPr lvl="0"/>
            <a:r>
              <a:rPr lang="en-GB"/>
              <a:t>While section slides typically act as dividers or transitions between content, adding a brief description can provide context and enhance understanding when needed.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BC4E4BE1-3F30-DE84-C1B3-560B0C76E9C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A68053C3-1017-2E4B-A9F2-B6EB21B4CBFD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76BF1D4-5AA1-44E7-364D-C267AC212284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3BB1CD03-732B-B4E5-0B2C-84CE06AC91F3}"/>
              </a:ext>
            </a:extLst>
          </p:cNvPr>
          <p:cNvCxnSpPr>
            <a:cxnSpLocks/>
            <a:stCxn id="21" idx="3"/>
            <a:endCxn id="20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3307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ext Placeholder 38">
            <a:extLst>
              <a:ext uri="{FF2B5EF4-FFF2-40B4-BE49-F238E27FC236}">
                <a16:creationId xmlns:a16="http://schemas.microsoft.com/office/drawing/2014/main" id="{66DA333C-D922-A74A-76AC-A02F60B3516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bg1">
                    <a:alpha val="15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167F29D8-2985-604E-0040-090F5EDE679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2663909"/>
            <a:ext cx="9209893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BDFD2B13-90DC-605F-C829-9FC29C61817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772760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979BAE-C4BB-51DE-BD23-74298233D5E9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6AF22943-8A44-99A0-BA3A-1A1FCC975C80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1E05DB95-942C-B35F-8EE7-4A2068E44077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4ECAB7E0-7AEA-A2A3-2D11-6F229EEA9E79}"/>
              </a:ext>
            </a:extLst>
          </p:cNvPr>
          <p:cNvCxnSpPr>
            <a:cxnSpLocks/>
            <a:stCxn id="31" idx="3"/>
            <a:endCxn id="2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038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8" name="Text Placeholder 38">
            <a:extLst>
              <a:ext uri="{FF2B5EF4-FFF2-40B4-BE49-F238E27FC236}">
                <a16:creationId xmlns:a16="http://schemas.microsoft.com/office/drawing/2014/main" id="{A9C010D8-4860-8039-E414-8E4CC16591E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bg1">
                    <a:alpha val="3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E98DFCA-DD1F-64B5-13A4-FFEC6D9B31A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2680534"/>
            <a:ext cx="4727732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7" name="Text Placeholder 8">
            <a:extLst>
              <a:ext uri="{FF2B5EF4-FFF2-40B4-BE49-F238E27FC236}">
                <a16:creationId xmlns:a16="http://schemas.microsoft.com/office/drawing/2014/main" id="{B8F1F122-64F6-2C96-8AFB-F2AD11F386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4545287"/>
            <a:ext cx="5751513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11F13BDC-411E-1F8E-39F9-8EC45BB39D18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9073D12-9625-C622-FE23-B497AD784F4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0178044-AFB3-25D7-0325-95899EB56847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FA2514-5D4E-7510-4CFD-09D18141FDD4}"/>
              </a:ext>
            </a:extLst>
          </p:cNvPr>
          <p:cNvCxnSpPr>
            <a:cxnSpLocks/>
            <a:stCxn id="20" idx="3"/>
            <a:endCxn id="19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Rectangle 21">
            <a:extLst>
              <a:ext uri="{FF2B5EF4-FFF2-40B4-BE49-F238E27FC236}">
                <a16:creationId xmlns:a16="http://schemas.microsoft.com/office/drawing/2014/main" id="{FC24B377-9DF5-3039-D15B-A355CC3807B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3" name="Elbow Connector 22">
            <a:extLst>
              <a:ext uri="{FF2B5EF4-FFF2-40B4-BE49-F238E27FC236}">
                <a16:creationId xmlns:a16="http://schemas.microsoft.com/office/drawing/2014/main" id="{0BFB7A85-D241-9595-8D5F-CE6AE7E01324}"/>
              </a:ext>
            </a:extLst>
          </p:cNvPr>
          <p:cNvCxnSpPr>
            <a:cxnSpLocks/>
            <a:stCxn id="22" idx="1"/>
            <a:endCxn id="20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EEC47C1-1903-0C2E-C55C-01673813B61F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8D53EF6D-6D4A-D181-2E4E-E093A812F52A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A60CEA2F-3420-4287-D91D-A6957C1421D0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01C6AD6-731A-E4E2-DA4D-74CA76338788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1C518EE-FCD6-F7BF-7E5D-F7D412B071BD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7DA32CBC-D054-7EA0-49CD-1A831D7E9F32}"/>
              </a:ext>
            </a:extLst>
          </p:cNvPr>
          <p:cNvCxnSpPr>
            <a:cxnSpLocks/>
            <a:stCxn id="35" idx="3"/>
            <a:endCxn id="31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ectangle 36">
            <a:extLst>
              <a:ext uri="{FF2B5EF4-FFF2-40B4-BE49-F238E27FC236}">
                <a16:creationId xmlns:a16="http://schemas.microsoft.com/office/drawing/2014/main" id="{24DFFCF6-8954-A226-B984-19896E7261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9684F620-2008-8457-1E4E-5EC769F33ADA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79772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12AC1832-3A3A-D804-CA84-2750DCA005D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-1"/>
            <a:ext cx="5916611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8196AD4F-FAE9-3E33-95D3-21D67275F4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068470D2-7492-2A63-B489-F2CEB3E8C0CB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8DEFDFE-3D2F-7BA4-8A62-8D4768B4139E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1DC4B827-0532-A938-B9B6-DE3344698CA2}"/>
              </a:ext>
            </a:extLst>
          </p:cNvPr>
          <p:cNvCxnSpPr>
            <a:cxnSpLocks/>
            <a:stCxn id="56" idx="3"/>
            <a:endCxn id="5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59171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FE3E2AF-93CF-4CD3-1F73-0603E9F67B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4789" y="2024063"/>
            <a:ext cx="2523431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788EBF18-916C-926E-F0D7-B6FF1D49C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74423" y="2024063"/>
            <a:ext cx="2523430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D274B154-68BE-0549-4947-8E0266EECD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056" y="2024063"/>
            <a:ext cx="2506289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382FB0C1-3CCD-3FA7-692F-094C7B61A3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478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03D3274-B473-8181-A081-77C2A3C6ED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478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96FC02F3-9102-0BC1-68AA-B3ACA0A794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442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93E59A42-3F0C-9F56-DCC3-C62E027970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442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504C930A-FB40-696E-4674-5A6DB2476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405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2F96FFBC-BAD3-C8F1-5C34-B935265541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405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72548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FE3E2AF-93CF-4CD3-1F73-0603E9F67B6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3"/>
            <a:ext cx="2523431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4" name="Picture Placeholder 19">
            <a:extLst>
              <a:ext uri="{FF2B5EF4-FFF2-40B4-BE49-F238E27FC236}">
                <a16:creationId xmlns:a16="http://schemas.microsoft.com/office/drawing/2014/main" id="{788EBF18-916C-926E-F0D7-B6FF1D49CFC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02873" y="2024063"/>
            <a:ext cx="2523430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5" name="Picture Placeholder 19">
            <a:extLst>
              <a:ext uri="{FF2B5EF4-FFF2-40B4-BE49-F238E27FC236}">
                <a16:creationId xmlns:a16="http://schemas.microsoft.com/office/drawing/2014/main" id="{D274B154-68BE-0549-4947-8E0266EECDE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506" y="2024063"/>
            <a:ext cx="2506289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6" name="Picture Placeholder 19">
            <a:extLst>
              <a:ext uri="{FF2B5EF4-FFF2-40B4-BE49-F238E27FC236}">
                <a16:creationId xmlns:a16="http://schemas.microsoft.com/office/drawing/2014/main" id="{F73D12E3-35E4-B50C-93BC-8FA8E4FE0AD0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999" y="2024063"/>
            <a:ext cx="2531192" cy="2484000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382FB0C1-3CCD-3FA7-692F-094C7B61A382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3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303D3274-B473-8181-A081-77C2A3C6ED0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3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96FC02F3-9102-0BC1-68AA-B3ACA0A7942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87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93E59A42-3F0C-9F56-DCC3-C62E0279708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287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504C930A-FB40-696E-4674-5A6DB2476847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250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2F96FFBC-BAD3-C8F1-5C34-B9352655419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50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18F2610A-8A4E-1A8F-9BF6-878B6571242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999" y="4893516"/>
            <a:ext cx="253900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A75E5188-E039-C1FD-A714-F216065A998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999" y="5206921"/>
            <a:ext cx="253900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398461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EF0B2E97-8AB4-5386-F53E-9588CC298D4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472" y="1808054"/>
            <a:ext cx="1559278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818027A4-A6D1-990F-E572-D40D98D5F51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5542" y="1808054"/>
            <a:ext cx="1582896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2725709A-64C6-C931-5017-E25A6A5664D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4537" y="1808054"/>
            <a:ext cx="154813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6BF3933A-63CA-9C45-3028-5A7D54E7D03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8767" y="1808054"/>
            <a:ext cx="154813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C1C2F286-83B8-F7F3-261B-370768D72F3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41" y="3504393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1054AE66-6FFB-09B0-5AF6-FC3F9A6EC98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41" y="3690771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8EB94609-3CE5-815B-DAB6-E71F1752120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2996" y="1808054"/>
            <a:ext cx="156489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2784984C-A028-AC3F-B5A0-0F3FE6073C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43040" y="1808054"/>
            <a:ext cx="153162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5" name="Picture Placeholder 19">
            <a:extLst>
              <a:ext uri="{FF2B5EF4-FFF2-40B4-BE49-F238E27FC236}">
                <a16:creationId xmlns:a16="http://schemas.microsoft.com/office/drawing/2014/main" id="{AE478D82-A3E4-C1D9-F14D-3F9AF158A7B1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472" y="4086203"/>
            <a:ext cx="1559278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3F0A9044-B4F2-283D-CF0F-94E85ADE92E2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25542" y="4086203"/>
            <a:ext cx="1582896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E882F83-85C0-FF10-1EEB-D7ACED128AF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74537" y="4086203"/>
            <a:ext cx="154813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8" name="Picture Placeholder 19">
            <a:extLst>
              <a:ext uri="{FF2B5EF4-FFF2-40B4-BE49-F238E27FC236}">
                <a16:creationId xmlns:a16="http://schemas.microsoft.com/office/drawing/2014/main" id="{D56657AF-4D67-C5A6-0F7F-4FAC53D09FB6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8767" y="4086203"/>
            <a:ext cx="154813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9" name="Picture Placeholder 19">
            <a:extLst>
              <a:ext uri="{FF2B5EF4-FFF2-40B4-BE49-F238E27FC236}">
                <a16:creationId xmlns:a16="http://schemas.microsoft.com/office/drawing/2014/main" id="{3733B488-0CFD-75A6-DA20-7645CBBB56B8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02996" y="4086203"/>
            <a:ext cx="1564892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0" name="Picture Placeholder 19">
            <a:extLst>
              <a:ext uri="{FF2B5EF4-FFF2-40B4-BE49-F238E27FC236}">
                <a16:creationId xmlns:a16="http://schemas.microsoft.com/office/drawing/2014/main" id="{3C27A95A-C266-B4E8-5EF4-D8FC3A627C2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3040" y="4086203"/>
            <a:ext cx="1531621" cy="1512887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2" name="Text Placeholder 21">
            <a:extLst>
              <a:ext uri="{FF2B5EF4-FFF2-40B4-BE49-F238E27FC236}">
                <a16:creationId xmlns:a16="http://schemas.microsoft.com/office/drawing/2014/main" id="{453D0683-6900-A004-018F-C05BEBFB197B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4699" y="3504393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B41BB197-48F7-00C1-8846-FFEEA337FAC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34699" y="3690771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4" name="Text Placeholder 21">
            <a:extLst>
              <a:ext uri="{FF2B5EF4-FFF2-40B4-BE49-F238E27FC236}">
                <a16:creationId xmlns:a16="http://schemas.microsoft.com/office/drawing/2014/main" id="{7C7B4627-B9EB-C871-6CE7-B6DB639ADBF0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3694" y="3504393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5" name="Text Placeholder 21">
            <a:extLst>
              <a:ext uri="{FF2B5EF4-FFF2-40B4-BE49-F238E27FC236}">
                <a16:creationId xmlns:a16="http://schemas.microsoft.com/office/drawing/2014/main" id="{3BD679CD-F8B5-7022-2E60-CB8010AE535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83694" y="3690771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6" name="Text Placeholder 21">
            <a:extLst>
              <a:ext uri="{FF2B5EF4-FFF2-40B4-BE49-F238E27FC236}">
                <a16:creationId xmlns:a16="http://schemas.microsoft.com/office/drawing/2014/main" id="{EE47AFC0-BFA2-8558-AF91-BAB643521B02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5" y="3504393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7" name="Text Placeholder 21">
            <a:extLst>
              <a:ext uri="{FF2B5EF4-FFF2-40B4-BE49-F238E27FC236}">
                <a16:creationId xmlns:a16="http://schemas.microsoft.com/office/drawing/2014/main" id="{9ECDA30B-CF01-A90F-6B3C-9AD131BF5F13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7925" y="3690771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8" name="Text Placeholder 21">
            <a:extLst>
              <a:ext uri="{FF2B5EF4-FFF2-40B4-BE49-F238E27FC236}">
                <a16:creationId xmlns:a16="http://schemas.microsoft.com/office/drawing/2014/main" id="{0D5C5BE8-F680-49D5-855B-A13D628E824B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2153" y="3504393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9" name="Text Placeholder 21">
            <a:extLst>
              <a:ext uri="{FF2B5EF4-FFF2-40B4-BE49-F238E27FC236}">
                <a16:creationId xmlns:a16="http://schemas.microsoft.com/office/drawing/2014/main" id="{9082B34D-EF7C-CFBF-9DE7-76CFDC86C9E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153" y="3690771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0" name="Text Placeholder 21">
            <a:extLst>
              <a:ext uri="{FF2B5EF4-FFF2-40B4-BE49-F238E27FC236}">
                <a16:creationId xmlns:a16="http://schemas.microsoft.com/office/drawing/2014/main" id="{65C45307-DE33-D9EF-B5ED-79309782F0B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52199" y="3504393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1" name="Text Placeholder 21">
            <a:extLst>
              <a:ext uri="{FF2B5EF4-FFF2-40B4-BE49-F238E27FC236}">
                <a16:creationId xmlns:a16="http://schemas.microsoft.com/office/drawing/2014/main" id="{CCDAE287-41FC-61F2-7710-F0136BCC1A44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52199" y="3690771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2" name="Text Placeholder 21">
            <a:extLst>
              <a:ext uri="{FF2B5EF4-FFF2-40B4-BE49-F238E27FC236}">
                <a16:creationId xmlns:a16="http://schemas.microsoft.com/office/drawing/2014/main" id="{4EA1D900-A389-A04E-C92A-7FA58A3E2A2C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3241" y="5774628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5A1E0006-8D96-69FE-F8CC-0E9949585FA6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3241" y="5961006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7AD7B055-6E82-2B6D-7BE6-8AA8C2FBF2D2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4699" y="5774628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E85779BF-85DE-4DB8-D727-97776499F3A7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34699" y="5961006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C1541993-039C-2ACB-B706-DA08FAF8EA8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83694" y="5774628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FC5A88E0-BF9F-2DCD-43A8-BD61954CB33C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83694" y="5961006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A395AC09-F331-DBB0-60C0-BD2C5D403DBF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7925" y="5774628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4F1EA376-1503-C77D-9DF5-1DA954DF95F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7925" y="5961006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F9CBF1C5-D27A-833F-B947-195046B505B9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12153" y="5774628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6EEBB7B7-74C2-AE6C-0820-FD7989DBD73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12153" y="5961006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A1947E9C-BD72-C736-368F-2C04754C9AA3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52199" y="5774628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3" name="Text Placeholder 21">
            <a:extLst>
              <a:ext uri="{FF2B5EF4-FFF2-40B4-BE49-F238E27FC236}">
                <a16:creationId xmlns:a16="http://schemas.microsoft.com/office/drawing/2014/main" id="{C8773A82-318E-317A-9859-9826B969EDFC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52199" y="5961006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62905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11160760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26D4334-71A5-6C27-0BB9-0513DC7CAE0D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91344" y="-1569620"/>
            <a:ext cx="2207568" cy="1134275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B09CF50-9273-DE45-D118-9D899EFBF1CC}"/>
              </a:ext>
            </a:extLst>
          </p:cNvPr>
          <p:cNvSpPr/>
          <p:nvPr userDrawn="1"/>
        </p:nvSpPr>
        <p:spPr>
          <a:xfrm>
            <a:off x="1174775" y="-1539552"/>
            <a:ext cx="288032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7A9C09-CFD1-F5CD-872C-3868EC3B4B15}"/>
              </a:ext>
            </a:extLst>
          </p:cNvPr>
          <p:cNvSpPr/>
          <p:nvPr userDrawn="1"/>
        </p:nvSpPr>
        <p:spPr>
          <a:xfrm>
            <a:off x="1174774" y="-660905"/>
            <a:ext cx="1224137" cy="221583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F02AABC-2628-53C3-7DCD-7A7F8AF7E034}"/>
              </a:ext>
            </a:extLst>
          </p:cNvPr>
          <p:cNvSpPr/>
          <p:nvPr userDrawn="1"/>
        </p:nvSpPr>
        <p:spPr>
          <a:xfrm>
            <a:off x="-1823" y="-1909623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2BC547C-579F-EB48-AF40-A26427B541D2}"/>
              </a:ext>
            </a:extLst>
          </p:cNvPr>
          <p:cNvSpPr/>
          <p:nvPr userDrawn="1"/>
        </p:nvSpPr>
        <p:spPr>
          <a:xfrm>
            <a:off x="2719019" y="-1909623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36F4DE8-B3A2-8D16-6A37-8129A5386B8C}"/>
              </a:ext>
            </a:extLst>
          </p:cNvPr>
          <p:cNvSpPr/>
          <p:nvPr userDrawn="1"/>
        </p:nvSpPr>
        <p:spPr>
          <a:xfrm>
            <a:off x="-1823" y="-890854"/>
            <a:ext cx="1104591" cy="57543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pPr lvl="0"/>
            <a:r>
              <a:rPr lang="en-GB" sz="750" b="1">
                <a:solidFill>
                  <a:schemeClr val="tx1"/>
                </a:solidFill>
              </a:rPr>
              <a:t>If the line space is too vast for your amount of content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08DCF5A-68F9-C584-2EFF-7C4817CA566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19019" y="-1280007"/>
            <a:ext cx="2368869" cy="516483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527320AC-1E89-CCB5-AFB2-61F156523480}"/>
              </a:ext>
            </a:extLst>
          </p:cNvPr>
          <p:cNvSpPr/>
          <p:nvPr userDrawn="1"/>
        </p:nvSpPr>
        <p:spPr>
          <a:xfrm>
            <a:off x="2718080" y="-1569620"/>
            <a:ext cx="2368869" cy="24359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Ins="72000" rtlCol="0" anchor="ctr"/>
          <a:lstStyle/>
          <a:p>
            <a:pPr lvl="0"/>
            <a:r>
              <a:rPr lang="en-GB" sz="750" b="1">
                <a:solidFill>
                  <a:schemeClr val="tx1"/>
                </a:solidFill>
              </a:rPr>
              <a:t>Change the spacing to these numbers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027DAF9A-E6F0-1056-C521-AB130AFB5CD9}"/>
              </a:ext>
            </a:extLst>
          </p:cNvPr>
          <p:cNvSpPr/>
          <p:nvPr userDrawn="1"/>
        </p:nvSpPr>
        <p:spPr>
          <a:xfrm>
            <a:off x="3164446" y="-1139279"/>
            <a:ext cx="504000" cy="3240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7495A60-622B-EEE4-3F50-A90C536C0374}"/>
              </a:ext>
            </a:extLst>
          </p:cNvPr>
          <p:cNvSpPr/>
          <p:nvPr userDrawn="1"/>
        </p:nvSpPr>
        <p:spPr>
          <a:xfrm>
            <a:off x="4439816" y="-966479"/>
            <a:ext cx="618849" cy="151200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9" name="Elbow Connector 28">
            <a:extLst>
              <a:ext uri="{FF2B5EF4-FFF2-40B4-BE49-F238E27FC236}">
                <a16:creationId xmlns:a16="http://schemas.microsoft.com/office/drawing/2014/main" id="{8BFD096C-B3AD-DCDD-7D87-2784E24E9004}"/>
              </a:ext>
            </a:extLst>
          </p:cNvPr>
          <p:cNvCxnSpPr>
            <a:stCxn id="11" idx="3"/>
            <a:endCxn id="25" idx="1"/>
          </p:cNvCxnSpPr>
          <p:nvPr userDrawn="1"/>
        </p:nvCxnSpPr>
        <p:spPr>
          <a:xfrm flipV="1">
            <a:off x="2398911" y="-1447821"/>
            <a:ext cx="319169" cy="897708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90431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Title &amp;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015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546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1422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4571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39" y="1956856"/>
            <a:ext cx="539337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956856"/>
            <a:ext cx="540861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721452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348519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76397" y="2250672"/>
            <a:ext cx="3448392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348129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67213" y="1956856"/>
            <a:ext cx="345425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3330" y="2250672"/>
            <a:ext cx="3479068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94146" y="1956856"/>
            <a:ext cx="3484985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902691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13110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250924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03926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184324" y="2250672"/>
            <a:ext cx="2483084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76833" y="1956856"/>
            <a:ext cx="248730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655277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 userDrawn="1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-block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1393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47FDA72C-E9C3-33AF-8ABC-105DABA714FE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23239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Content Placeholder 2">
            <a:extLst>
              <a:ext uri="{FF2B5EF4-FFF2-40B4-BE49-F238E27FC236}">
                <a16:creationId xmlns:a16="http://schemas.microsoft.com/office/drawing/2014/main" id="{557204C8-7795-61D5-9CBD-8575FC631CE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3240" y="41285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719EF92B-B03D-3276-1711-0967590D6378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291222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2" name="Content Placeholder 2">
            <a:extLst>
              <a:ext uri="{FF2B5EF4-FFF2-40B4-BE49-F238E27FC236}">
                <a16:creationId xmlns:a16="http://schemas.microsoft.com/office/drawing/2014/main" id="{5ECFF95C-D0EE-0704-E4D1-23A4D1660F10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82038" y="41285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2190467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425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909288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836631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114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74201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618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155416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A5A42-930D-0F83-B7FA-80BABBCDC5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77839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D20980-C7EF-AA27-67E5-514FDD1803D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770899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19272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06C2AC0-291A-9B25-4329-D58EFEF2B23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8438" y="-1"/>
            <a:ext cx="8183561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 dirty="0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44C97675-39D9-DDD9-7611-CA1D90F60BD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5" name="Rectangle 54">
            <a:extLst>
              <a:ext uri="{FF2B5EF4-FFF2-40B4-BE49-F238E27FC236}">
                <a16:creationId xmlns:a16="http://schemas.microsoft.com/office/drawing/2014/main" id="{1C87285C-47AB-DCAB-6295-9F5E71655BFE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496FA77B-C4F4-D561-EF08-944DA615E827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F4A0F5DA-7651-CB1F-C16C-C7F05470BDAF}"/>
              </a:ext>
            </a:extLst>
          </p:cNvPr>
          <p:cNvCxnSpPr>
            <a:cxnSpLocks/>
            <a:stCxn id="56" idx="3"/>
            <a:endCxn id="5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86023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6-Column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1115915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655489E5-F75A-C0C2-A2D4-A047F798D7AC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3CC3A64-171D-052D-9A26-0F7F2896D0C8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4564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ABA5B1B-3FC1-77AA-F471-4A69F88371D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53878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A729B3BF-01A2-F14B-2C44-D6C201C0A3F6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51476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4B147A-16F1-4641-E440-664CC529CD9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2284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2EC2EFA5-6DB2-18DE-9588-75FAF2DD96F1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16642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8666F06-0263-8148-C646-D2E4960C3F0A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96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06EBA360-3D9A-6E59-5BC4-400E5AE41E7F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84059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6B7A5A42-930D-0F83-B7FA-80BABBCDC5E8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3827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Content Placeholder 2">
            <a:extLst>
              <a:ext uri="{FF2B5EF4-FFF2-40B4-BE49-F238E27FC236}">
                <a16:creationId xmlns:a16="http://schemas.microsoft.com/office/drawing/2014/main" id="{E7D20980-C7EF-AA27-67E5-514FDD1803D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31425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FE2318B3-17B9-AB05-5722-2C27A83E11DA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153698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Content Placeholder 2">
            <a:extLst>
              <a:ext uri="{FF2B5EF4-FFF2-40B4-BE49-F238E27FC236}">
                <a16:creationId xmlns:a16="http://schemas.microsoft.com/office/drawing/2014/main" id="{43AEE914-F18B-6F4F-43AE-4F480172BFCE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0146207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703763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Full screen Me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Media Placeholder 7">
            <a:extLst>
              <a:ext uri="{FF2B5EF4-FFF2-40B4-BE49-F238E27FC236}">
                <a16:creationId xmlns:a16="http://schemas.microsoft.com/office/drawing/2014/main" id="{6F8AE2FA-39F0-D30D-62D8-C749E177EE98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220075" y="0"/>
            <a:ext cx="3971925" cy="6858000"/>
          </a:xfrm>
          <a:solidFill>
            <a:schemeClr val="bg1">
              <a:lumMod val="95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015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744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1831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Media + 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744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Media Placeholder 7">
            <a:extLst>
              <a:ext uri="{FF2B5EF4-FFF2-40B4-BE49-F238E27FC236}">
                <a16:creationId xmlns:a16="http://schemas.microsoft.com/office/drawing/2014/main" id="{AB66C6AE-8C5D-F01A-6506-4005022361A9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701120" y="788759"/>
            <a:ext cx="10789760" cy="6069239"/>
          </a:xfrm>
          <a:solidFill>
            <a:schemeClr val="bg1">
              <a:lumMod val="95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410870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Bot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93D82415-87F5-CF3E-3D5C-0BFAE5CA1E31}"/>
              </a:ext>
            </a:extLst>
          </p:cNvPr>
          <p:cNvSpPr/>
          <p:nvPr userDrawn="1"/>
        </p:nvSpPr>
        <p:spPr>
          <a:xfrm>
            <a:off x="0" y="0"/>
            <a:ext cx="12192000" cy="483393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5076014"/>
            <a:ext cx="6364923" cy="10067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8526" y="5076013"/>
            <a:ext cx="4420234" cy="100673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299BFD89-1EF3-0027-BD28-5910AB2FC66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531238"/>
            <a:ext cx="11145520" cy="43027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60961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Left justif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9">
            <a:extLst>
              <a:ext uri="{FF2B5EF4-FFF2-40B4-BE49-F238E27FC236}">
                <a16:creationId xmlns:a16="http://schemas.microsoft.com/office/drawing/2014/main" id="{4C52515A-5CA2-BE20-0171-EE8CB254082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900" y="-1"/>
            <a:ext cx="5880099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393373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393373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40" y="301050"/>
            <a:ext cx="5397732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5093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Preview - Image background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15A5DF74-2407-8C15-91A4-5D09DA06E91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0" y="-538556"/>
            <a:ext cx="5751513" cy="276550"/>
          </a:xfrm>
        </p:spPr>
        <p:txBody>
          <a:bodyPr>
            <a:noAutofit/>
          </a:bodyPr>
          <a:lstStyle>
            <a:lvl1pPr marL="0" indent="0">
              <a:buNone/>
              <a:defRPr sz="1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pPr lvl="0"/>
            <a:r>
              <a:rPr lang="en-US"/>
              <a:t>A</a:t>
            </a:r>
            <a:r>
              <a:rPr lang="en-GB"/>
              <a:t>dd an image on the background and change the brightness to -</a:t>
            </a:r>
            <a:r>
              <a:rPr lang="uk-UA"/>
              <a:t>4</a:t>
            </a:r>
            <a:r>
              <a:rPr lang="en-GB"/>
              <a:t>0%</a:t>
            </a:r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EF62F47-9A98-67C3-3B07-9A0A3E5660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4052260"/>
            <a:ext cx="5356860" cy="95543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5415B0CB-6EC8-20FD-6DA2-A2BE8997729B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084763"/>
            <a:ext cx="5364162" cy="1260476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344532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Preview - Image gri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5915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7" name="Text Placeholder 12">
            <a:extLst>
              <a:ext uri="{FF2B5EF4-FFF2-40B4-BE49-F238E27FC236}">
                <a16:creationId xmlns:a16="http://schemas.microsoft.com/office/drawing/2014/main" id="{6BEE325F-AEDE-8465-9FEF-557010E77EE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40" y="301050"/>
            <a:ext cx="9252120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tx1">
                    <a:alpha val="4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B8B62187-A20C-A1D3-306F-DC9B945231E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2"/>
            <a:ext cx="5399429" cy="3770681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FADA0AD-09D6-2E58-8D60-C245C976ED9F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5388" y="202406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5C1FF351-E3EF-0977-6017-4BB8EA3DAA3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408350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1817F62F-FED3-1A01-DD8B-B8529A27DC3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3051" y="202406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62E62320-47BB-A401-2E40-7001F8F94F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3051" y="4083504"/>
            <a:ext cx="2520950" cy="172198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26862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75%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3724" y="-1"/>
            <a:ext cx="7788275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05C3FC-CAC2-BD0E-7CBE-EE87E1AC6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5332998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35%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788275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6D05C3FC-CAC2-BD0E-7CBE-EE87E1AC6E8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590961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Hero/Emotional - Negative Spac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8F45157D-A44B-ABDF-834C-3A06351CB1B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83393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Slide Number Placeholder 9">
            <a:extLst>
              <a:ext uri="{FF2B5EF4-FFF2-40B4-BE49-F238E27FC236}">
                <a16:creationId xmlns:a16="http://schemas.microsoft.com/office/drawing/2014/main" id="{934B5F4E-0D6E-3905-048B-3A248F48D5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EC0D144-753A-CA49-7C2E-827B38B0B6E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2831723"/>
            <a:ext cx="9577386" cy="2271866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54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Title that has a lot of words,</a:t>
            </a:r>
            <a:endParaRPr lang="uk-UA"/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F705EB5B-A7D0-53FC-CA95-DDE20A248F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9" y="4972079"/>
            <a:ext cx="9577386" cy="1266092"/>
          </a:xfrm>
        </p:spPr>
        <p:txBody>
          <a:bodyPr tIns="0">
            <a:noAutofit/>
          </a:bodyPr>
          <a:lstStyle>
            <a:lvl1pPr marL="0" indent="0">
              <a:lnSpc>
                <a:spcPct val="85000"/>
              </a:lnSpc>
              <a:buNone/>
              <a:defRPr sz="5400" b="0" i="0">
                <a:latin typeface="+mj-lt"/>
              </a:defRPr>
            </a:lvl1pPr>
            <a:lvl2pPr>
              <a:defRPr>
                <a:latin typeface="Proxima Nova Black" panose="02000506030000020004" pitchFamily="2" charset="0"/>
              </a:defRPr>
            </a:lvl2pPr>
            <a:lvl3pPr>
              <a:defRPr>
                <a:latin typeface="Proxima Nova Black" panose="02000506030000020004" pitchFamily="2" charset="0"/>
              </a:defRPr>
            </a:lvl3pPr>
            <a:lvl4pPr>
              <a:defRPr>
                <a:latin typeface="Proxima Nova Black" panose="02000506030000020004" pitchFamily="2" charset="0"/>
              </a:defRPr>
            </a:lvl4pPr>
            <a:lvl5pPr>
              <a:defRPr>
                <a:latin typeface="Proxima Nova Black" panose="02000506030000020004" pitchFamily="2" charset="0"/>
              </a:defRPr>
            </a:lvl5pPr>
          </a:lstStyle>
          <a:p>
            <a:r>
              <a:rPr lang="en-US">
                <a:solidFill>
                  <a:schemeClr val="tx1"/>
                </a:solidFill>
              </a:rPr>
              <a:t>that’s why it looks like this</a:t>
            </a:r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3024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9FCC3B"/>
          </p15:clr>
        </p15:guide>
        <p15:guide id="76" orient="horz" pos="3521">
          <p15:clr>
            <a:srgbClr val="9FCC3B"/>
          </p15:clr>
        </p15:guide>
        <p15:guide id="77" orient="horz" pos="3657">
          <p15:clr>
            <a:srgbClr val="9FCC3B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3CEF461-F883-0317-4368-4A03ECBCC6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9A87D40-2B81-6FE8-2132-F84E6777D10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25CA31-CC7A-BA29-C411-94EA6B64D986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E9622E-D606-1543-EC08-37807742A33A}"/>
              </a:ext>
            </a:extLst>
          </p:cNvPr>
          <p:cNvCxnSpPr>
            <a:cxnSpLocks/>
            <a:stCxn id="51" idx="3"/>
            <a:endCxn id="50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0E351-80F2-7811-C90C-88D2FCF309AF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4267C69-E078-34A8-963F-B6D7562B80BF}"/>
              </a:ext>
            </a:extLst>
          </p:cNvPr>
          <p:cNvCxnSpPr>
            <a:cxnSpLocks/>
            <a:stCxn id="58" idx="1"/>
            <a:endCxn id="51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CF08325-5536-2559-36B1-84EB896C0564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010B7F-EC19-7B14-3C04-4A72FAB6FC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E685F52-911A-B345-3B1F-67B57C4ED0D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71BDCB-542C-4165-93E1-7FC0CEEA586A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86F8E2-7CBE-C72A-B9F1-D1B1460BC8DB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9C22FD-24C4-AFB9-A66B-5872CCD978E6}"/>
              </a:ext>
            </a:extLst>
          </p:cNvPr>
          <p:cNvCxnSpPr>
            <a:cxnSpLocks/>
            <a:stCxn id="70" idx="3"/>
            <a:endCxn id="65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63DC2A10-67D8-BF0B-9010-F16A5E2A498D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647182-CE49-9755-AD25-7006EFA6501C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1631843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2D936C-CD63-B0D0-BDEA-48CC1F204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75D47F21-19AF-BE7E-36C8-5198FCC3C3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7" y="1233488"/>
            <a:ext cx="9217026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800" b="0" i="0"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EFBBF599-861F-2CE2-5DE1-F49752B5F403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479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8F968439-6390-BD45-F739-40CC013C8E5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479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178921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uotation +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8E2D936C-CD63-B0D0-BDEA-48CC1F204A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F113AC1-3FF3-17F1-B573-01C8D05DB8E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24063"/>
            <a:ext cx="3971924" cy="4833935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37EE91F-20A1-32F8-91CA-1BD6AE2449F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233488"/>
            <a:ext cx="6293484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7" name="Text Placeholder 21">
            <a:extLst>
              <a:ext uri="{FF2B5EF4-FFF2-40B4-BE49-F238E27FC236}">
                <a16:creationId xmlns:a16="http://schemas.microsoft.com/office/drawing/2014/main" id="{802411D9-C03E-CA69-A270-DC70E3792A4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24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9" name="Text Placeholder 21">
            <a:extLst>
              <a:ext uri="{FF2B5EF4-FFF2-40B4-BE49-F238E27FC236}">
                <a16:creationId xmlns:a16="http://schemas.microsoft.com/office/drawing/2014/main" id="{A0C496F2-4B5F-F3D2-406F-95076228E1D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24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4" name="Picture 10">
            <a:extLst>
              <a:ext uri="{FF2B5EF4-FFF2-40B4-BE49-F238E27FC236}">
                <a16:creationId xmlns:a16="http://schemas.microsoft.com/office/drawing/2014/main" id="{1C23B93C-8B3E-87D5-BE32-82AF4B72C76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420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Q&amp;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03253-BBE6-F795-C6A3-D5D440B2FAFB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latin typeface="+mj-lt"/>
              </a:rPr>
              <a:t>Q&amp;A</a:t>
            </a:r>
            <a:endParaRPr lang="en-UA" sz="23900" b="0" i="0">
              <a:latin typeface="+mj-lt"/>
            </a:endParaRP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578D8F4-02BE-3F7A-B5E5-E62ECB6EEB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A6931D05-6158-361A-0B78-07C309092B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7DDBE2-D085-81CF-0F55-E31DA3C1B3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3888C-547E-EFFA-A4A1-BB23EADD0C0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914B9-8043-9347-25E2-4DE93077E0F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6E3AC3-BBDD-81BA-D8C1-EE5B8928CF4F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147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Q&amp;A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8E903253-BBE6-F795-C6A3-D5D440B2FAFB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1" i="0">
                <a:latin typeface="+mj-lt"/>
              </a:rPr>
              <a:t>Q&amp;A</a:t>
            </a:r>
            <a:endParaRPr lang="en-UA" sz="23900" b="1" i="0">
              <a:latin typeface="+mj-lt"/>
            </a:endParaRPr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578D8F4-02BE-3F7A-B5E5-E62ECB6EEB9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accent4">
              <a:lumMod val="20000"/>
              <a:lumOff val="8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A6931D05-6158-361A-0B78-07C309092B1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accent4">
              <a:lumMod val="20000"/>
              <a:lumOff val="8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accent4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77DDBE2-D085-81CF-0F55-E31DA3C1B3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3D73888C-547E-EFFA-A4A1-BB23EADD0C0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6914B9-8043-9347-25E2-4DE93077E0F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D6E3AC3-BBDD-81BA-D8C1-EE5B8928CF4F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70837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12F6AA5-9DDA-1EFD-95CF-CACFC6D3455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3" y="1223909"/>
            <a:ext cx="6853235" cy="388863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02712E-546E-3B0D-B004-BD95E235B68B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919F3D5-44F8-7AAE-BFB8-94CAF8B0EB1F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3DFF8E7-4ED9-873F-C9EC-C3FCF1864459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B19D6DD-AB49-0100-F240-5FA33DB8E7F8}"/>
              </a:ext>
            </a:extLst>
          </p:cNvPr>
          <p:cNvCxnSpPr>
            <a:cxnSpLocks/>
            <a:stCxn id="18" idx="3"/>
            <a:endCxn id="17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5478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4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C8FDB-8C2E-2C10-080A-39D12FA8E1A9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bg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EDAFC2C-B5CB-96C3-8685-EFE240F59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9E32606-4CC9-4285-FEF8-3FF81D670D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F7601-5EA9-A227-11B7-A1DD78C5C4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A12B0-ADE9-78FA-D571-C6A4D8792B4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C663C-27F0-C5CD-5BA0-EBC46F30B8C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A6CD9-D014-42A0-F20A-357157D3EF66}"/>
              </a:ext>
            </a:extLst>
          </p:cNvPr>
          <p:cNvCxnSpPr>
            <a:cxnSpLocks/>
            <a:stCxn id="17" idx="3"/>
            <a:endCxn id="1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2683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T_4.FTF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FBC8FDB-8C2E-2C10-080A-39D12FA8E1A9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bg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EDAFC2C-B5CB-96C3-8685-EFE240F5976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F9E32606-4CC9-4285-FEF8-3FF81D670DC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FF7601-5EA9-A227-11B7-A1DD78C5C42E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D63A12B0-ADE9-78FA-D571-C6A4D8792B42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F1C663C-27F0-C5CD-5BA0-EBC46F30B8C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EA2A6CD9-D014-42A0-F20A-357157D3EF66}"/>
              </a:ext>
            </a:extLst>
          </p:cNvPr>
          <p:cNvCxnSpPr>
            <a:cxnSpLocks/>
            <a:stCxn id="17" idx="3"/>
            <a:endCxn id="1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711939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62CA0A97-C94F-1095-2920-409B51E8CB8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3403" y="1223909"/>
            <a:ext cx="6853235" cy="3888633"/>
          </a:xfrm>
          <a:prstGeom prst="rect">
            <a:avLst/>
          </a:prstGeom>
        </p:spPr>
      </p:pic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06EAFF55-0E7F-957D-B0AE-C91183B50B6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94574"/>
            <a:ext cx="1973034" cy="1972686"/>
          </a:xfrm>
          <a:solidFill>
            <a:schemeClr val="tx1">
              <a:lumMod val="75000"/>
              <a:lumOff val="2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0BFBBBE5-B343-EC76-25FA-01030FC8806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924" y="4550031"/>
            <a:ext cx="345213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ABFB91DC-909B-5D64-A9E4-7B3B6839DD9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924" y="4832350"/>
            <a:ext cx="345213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A79CD77-9DB0-6D9D-E3C4-7EA998D60260}"/>
              </a:ext>
            </a:extLst>
          </p:cNvPr>
          <p:cNvPicPr>
            <a:picLocks noChangeAspect="1"/>
          </p:cNvPicPr>
          <p:nvPr userDrawn="1"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FD5568A-ABEF-403F-4047-F92DF837317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62350C8-318E-503C-E437-09FE59623711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3665ADEA-20F2-C533-C263-522C18DDB125}"/>
              </a:ext>
            </a:extLst>
          </p:cNvPr>
          <p:cNvCxnSpPr>
            <a:cxnSpLocks/>
            <a:stCxn id="20" idx="3"/>
            <a:endCxn id="19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079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 userDrawn="1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1EAD5B71-9E36-5AAE-FC07-096ECF4B22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15C4405-675A-2D6F-992F-5B8EC7E069C5}"/>
              </a:ext>
            </a:extLst>
          </p:cNvPr>
          <p:cNvSpPr/>
          <p:nvPr userDrawn="1"/>
        </p:nvSpPr>
        <p:spPr>
          <a:xfrm>
            <a:off x="1487488" y="2233150"/>
            <a:ext cx="8531181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bg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bg1"/>
                </a:solidFill>
                <a:latin typeface="+mj-lt"/>
              </a:rPr>
              <a:t>THE CONVERSATION</a:t>
            </a:r>
            <a:endParaRPr lang="en-UA" sz="60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95E58A4-375D-A21E-2FCE-3BCFBE1C903C}"/>
              </a:ext>
            </a:extLst>
          </p:cNvPr>
          <p:cNvSpPr/>
          <p:nvPr userDrawn="1"/>
        </p:nvSpPr>
        <p:spPr>
          <a:xfrm>
            <a:off x="1487489" y="4275906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BFBFD74-035B-3035-7538-AE297DBB430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03D3C4D3-CD23-E720-53A0-514903A176B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966F4EE-28F1-86ED-C9C6-7D83B03E2429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AC5E1BA-F668-FDBC-2993-64354F03E1C7}"/>
              </a:ext>
            </a:extLst>
          </p:cNvPr>
          <p:cNvCxnSpPr>
            <a:cxnSpLocks/>
            <a:stCxn id="19" idx="3"/>
            <a:endCxn id="18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20642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pic>
        <p:nvPicPr>
          <p:cNvPr id="10" name="Picture 9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3468B5B4-F765-9A87-54F8-73B0B9E9BE2B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9653" y="511390"/>
            <a:ext cx="5765735" cy="3271569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962E1AD7-36AB-E3A5-F1B8-3B03FC38E89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00782" y="1329803"/>
            <a:ext cx="1679493" cy="1679197"/>
          </a:xfrm>
          <a:solidFill>
            <a:schemeClr val="tx1">
              <a:lumMod val="75000"/>
              <a:lumOff val="2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Text Placeholder 21">
            <a:extLst>
              <a:ext uri="{FF2B5EF4-FFF2-40B4-BE49-F238E27FC236}">
                <a16:creationId xmlns:a16="http://schemas.microsoft.com/office/drawing/2014/main" id="{A9231653-8913-F0B7-3F53-7EFFF24D921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900781" y="3183427"/>
            <a:ext cx="473385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4064D23-BE87-F071-3E5C-F421220F884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900781" y="3465746"/>
            <a:ext cx="473385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E3E1DFC-0FC4-768B-CC71-3682666AD579}"/>
              </a:ext>
            </a:extLst>
          </p:cNvPr>
          <p:cNvSpPr/>
          <p:nvPr userDrawn="1"/>
        </p:nvSpPr>
        <p:spPr>
          <a:xfrm>
            <a:off x="6900782" y="885025"/>
            <a:ext cx="1997076" cy="48596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S" sz="1400" b="0" i="0">
                <a:solidFill>
                  <a:schemeClr val="bg1"/>
                </a:solidFill>
                <a:latin typeface="+mj-lt"/>
              </a:rPr>
              <a:t>CONTACT PERSON</a:t>
            </a:r>
            <a:endParaRPr lang="en-UA" sz="14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FC188A8-B401-264C-4D56-27751DB4E162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4D0ABE-C865-94F0-1A1D-566F54E5C9FB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D7F2588-7C50-21B7-7B2E-BD121A9752FD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AD74C06-669F-6887-0D30-1428CD20E6BC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7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B9743F5-674E-FE41-3717-2EA289634B99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224859C-D2BA-379C-F646-28E1954DC5A5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9E2413-8580-90E6-39F0-C13BF45F65F3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E17B59C-7F74-D10B-583F-55C8173F93CC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17BAAA97-EA20-7418-F10C-2186ADB51F29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4" name="Rectangle 33">
            <a:extLst>
              <a:ext uri="{FF2B5EF4-FFF2-40B4-BE49-F238E27FC236}">
                <a16:creationId xmlns:a16="http://schemas.microsoft.com/office/drawing/2014/main" id="{0866DE32-482E-8D47-B76A-D80A781E6E1B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DDCAEB7-025B-04CC-E774-75231C332FB8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9709051C-CE77-0125-3433-24E817F9ABC9}"/>
              </a:ext>
            </a:extLst>
          </p:cNvPr>
          <p:cNvCxnSpPr>
            <a:cxnSpLocks/>
            <a:stCxn id="35" idx="3"/>
            <a:endCxn id="34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24787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T_4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Picture 53">
            <a:extLst>
              <a:ext uri="{FF2B5EF4-FFF2-40B4-BE49-F238E27FC236}">
                <a16:creationId xmlns:a16="http://schemas.microsoft.com/office/drawing/2014/main" id="{23CEF461-F883-0317-4368-4A03ECBCC68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286123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sp>
        <p:nvSpPr>
          <p:cNvPr id="50" name="Rectangle 49">
            <a:extLst>
              <a:ext uri="{FF2B5EF4-FFF2-40B4-BE49-F238E27FC236}">
                <a16:creationId xmlns:a16="http://schemas.microsoft.com/office/drawing/2014/main" id="{69A87D40-2B81-6FE8-2132-F84E6777D106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add an image on the background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9725CA31-CC7A-BA29-C411-94EA6B64D986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80E9622E-D606-1543-EC08-37807742A33A}"/>
              </a:ext>
            </a:extLst>
          </p:cNvPr>
          <p:cNvCxnSpPr>
            <a:cxnSpLocks/>
            <a:stCxn id="51" idx="3"/>
            <a:endCxn id="50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B7B0E351-80F2-7811-C90C-88D2FCF309AF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60" name="Elbow Connector 59">
            <a:extLst>
              <a:ext uri="{FF2B5EF4-FFF2-40B4-BE49-F238E27FC236}">
                <a16:creationId xmlns:a16="http://schemas.microsoft.com/office/drawing/2014/main" id="{F4267C69-E078-34A8-963F-B6D7562B80BF}"/>
              </a:ext>
            </a:extLst>
          </p:cNvPr>
          <p:cNvCxnSpPr>
            <a:cxnSpLocks/>
            <a:stCxn id="58" idx="1"/>
            <a:endCxn id="51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5" name="Rectangle 64">
            <a:extLst>
              <a:ext uri="{FF2B5EF4-FFF2-40B4-BE49-F238E27FC236}">
                <a16:creationId xmlns:a16="http://schemas.microsoft.com/office/drawing/2014/main" id="{ACF08325-5536-2559-36B1-84EB896C0564}"/>
              </a:ext>
            </a:extLst>
          </p:cNvPr>
          <p:cNvSpPr/>
          <p:nvPr userDrawn="1"/>
        </p:nvSpPr>
        <p:spPr>
          <a:xfrm>
            <a:off x="4367213" y="-633910"/>
            <a:ext cx="118692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Change the brightness to -40%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E5010B7F-EC19-7B14-3C04-4A72FAB6FC9E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7" name="Rectangle 66">
            <a:extLst>
              <a:ext uri="{FF2B5EF4-FFF2-40B4-BE49-F238E27FC236}">
                <a16:creationId xmlns:a16="http://schemas.microsoft.com/office/drawing/2014/main" id="{0E685F52-911A-B345-3B1F-67B57C4ED0D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9D71BDCB-542C-4165-93E1-7FC0CEEA586A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B286F8E2-7CBE-C72A-B9F1-D1B1460BC8DB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3F9C22FD-24C4-AFB9-A66B-5872CCD978E6}"/>
              </a:ext>
            </a:extLst>
          </p:cNvPr>
          <p:cNvCxnSpPr>
            <a:cxnSpLocks/>
            <a:stCxn id="70" idx="3"/>
            <a:endCxn id="65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6" name="Rectangle 75">
            <a:extLst>
              <a:ext uri="{FF2B5EF4-FFF2-40B4-BE49-F238E27FC236}">
                <a16:creationId xmlns:a16="http://schemas.microsoft.com/office/drawing/2014/main" id="{63DC2A10-67D8-BF0B-9010-F16A5E2A498D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01</a:t>
            </a:r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A1647182-CE49-9755-AD25-7006EFA6501C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j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38475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6.FTF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10">
            <a:extLst>
              <a:ext uri="{FF2B5EF4-FFF2-40B4-BE49-F238E27FC236}">
                <a16:creationId xmlns:a16="http://schemas.microsoft.com/office/drawing/2014/main" id="{201CAE1F-27BD-EA1C-A3B8-1FE4E40B9D7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F2F3A3E-6E68-3160-B552-779891339C29}"/>
              </a:ext>
            </a:extLst>
          </p:cNvPr>
          <p:cNvSpPr/>
          <p:nvPr userDrawn="1"/>
        </p:nvSpPr>
        <p:spPr>
          <a:xfrm>
            <a:off x="515938" y="1375806"/>
            <a:ext cx="7272337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5400" b="0" i="0">
                <a:solidFill>
                  <a:schemeClr val="bg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5400" b="0" i="0">
                <a:solidFill>
                  <a:schemeClr val="bg1"/>
                </a:solidFill>
                <a:latin typeface="+mj-lt"/>
              </a:rPr>
              <a:t>THE CONVERSATION</a:t>
            </a:r>
            <a:endParaRPr lang="en-UA" sz="5400" b="0" i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62527E-4CE6-85B3-6280-C74CD6E030E2}"/>
              </a:ext>
            </a:extLst>
          </p:cNvPr>
          <p:cNvSpPr/>
          <p:nvPr userDrawn="1"/>
        </p:nvSpPr>
        <p:spPr>
          <a:xfrm>
            <a:off x="515939" y="3264381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5DF58CA8-E976-9C72-989F-87A6159AD29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4F58DA9A-5666-F57C-4735-88FCED69FD17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CC4857B0-7586-C646-FA29-4DE5CD41210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41F172B6-0030-75D6-9A8E-6F8A0F9D8FDA}"/>
              </a:ext>
            </a:extLst>
          </p:cNvPr>
          <p:cNvCxnSpPr>
            <a:cxnSpLocks/>
            <a:stCxn id="34" idx="3"/>
            <a:endCxn id="33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E374B06-9915-9251-2CC6-00A69E6FE169}"/>
              </a:ext>
            </a:extLst>
          </p:cNvPr>
          <p:cNvSpPr txBox="1"/>
          <p:nvPr userDrawn="1"/>
        </p:nvSpPr>
        <p:spPr>
          <a:xfrm>
            <a:off x="515938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EUROPEAN HQ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2D Sadova Street,</a:t>
            </a:r>
            <a:b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Lviv, 79021, Ukraine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+380-32-240-9999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A9EBB6-BC68-6BEF-6767-F88BE4280304}"/>
              </a:ext>
            </a:extLst>
          </p:cNvPr>
          <p:cNvSpPr txBox="1"/>
          <p:nvPr userDrawn="1"/>
        </p:nvSpPr>
        <p:spPr>
          <a:xfrm>
            <a:off x="515938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wrap="square"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UK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30 Cannon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London EC4M 6XH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+44-203-807-01-41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588CC5-149D-872B-595E-D71FA9DA3283}"/>
              </a:ext>
            </a:extLst>
          </p:cNvPr>
          <p:cNvSpPr txBox="1"/>
          <p:nvPr userDrawn="1"/>
        </p:nvSpPr>
        <p:spPr>
          <a:xfrm>
            <a:off x="10134283" y="5689699"/>
            <a:ext cx="1800000" cy="415498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0">
                <a:solidFill>
                  <a:srgbClr val="1C4877"/>
                </a:solidFill>
              </a:defRPr>
            </a:lvl1pPr>
          </a:lstStyle>
          <a:p>
            <a:r>
              <a:rPr lang="en-US" b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WEBSITE</a:t>
            </a:r>
          </a:p>
          <a:p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www.softserveinc.com</a:t>
            </a:r>
            <a:r>
              <a:rPr lang="en-US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E890CBE-C570-7017-977E-874697E9FD9F}"/>
              </a:ext>
            </a:extLst>
          </p:cNvPr>
          <p:cNvSpPr txBox="1"/>
          <p:nvPr userDrawn="1"/>
        </p:nvSpPr>
        <p:spPr>
          <a:xfrm>
            <a:off x="6904946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ROMANIA</a:t>
            </a:r>
            <a:r>
              <a:rPr lang="en-US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 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5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Halelor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Bucharest, 030167</a:t>
            </a:r>
            <a:endParaRPr lang="en-US" b="0">
              <a:solidFill>
                <a:schemeClr val="bg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  <a:hlinkClick r:id="rId6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>
              <a:solidFill>
                <a:schemeClr val="bg1"/>
              </a:solidFill>
              <a:latin typeface="Open Sans" panose="020B0606030504020204" pitchFamily="34" charset="0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57C3F6-7214-3499-AAAD-977E99207268}"/>
              </a:ext>
            </a:extLst>
          </p:cNvPr>
          <p:cNvSpPr txBox="1"/>
          <p:nvPr userDrawn="1"/>
        </p:nvSpPr>
        <p:spPr>
          <a:xfrm>
            <a:off x="6904946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BULGARIA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2 Donka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Ushlinova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Street, </a:t>
            </a: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Vitosha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 district, Sofia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+359-2-902-3760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9819B9D-9823-19C5-5DAB-6CA64F2141E6}"/>
              </a:ext>
            </a:extLst>
          </p:cNvPr>
          <p:cNvSpPr txBox="1"/>
          <p:nvPr userDrawn="1"/>
        </p:nvSpPr>
        <p:spPr>
          <a:xfrm>
            <a:off x="3701733" y="5689699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POLAND HQ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11-13 Jaworska Street,</a:t>
            </a:r>
            <a:b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en-US" b="0" err="1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Wrocław</a:t>
            </a:r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53-612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+48-713-822-800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80D94D-5760-FB24-26E4-067948FCCF02}"/>
              </a:ext>
            </a:extLst>
          </p:cNvPr>
          <p:cNvSpPr txBox="1"/>
          <p:nvPr userDrawn="1"/>
        </p:nvSpPr>
        <p:spPr>
          <a:xfrm>
            <a:off x="1013428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en-US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UAE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Building No 16,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Dubai Internet City, Dubai</a:t>
            </a:r>
          </a:p>
          <a:p>
            <a:r>
              <a:rPr lang="en-US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+97180003111269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565698C-4795-E08B-4DCD-13E949ADF778}"/>
              </a:ext>
            </a:extLst>
          </p:cNvPr>
          <p:cNvSpPr txBox="1"/>
          <p:nvPr userDrawn="1"/>
        </p:nvSpPr>
        <p:spPr>
          <a:xfrm>
            <a:off x="3701733" y="4761891"/>
            <a:ext cx="1800000" cy="738664"/>
          </a:xfrm>
          <a:prstGeom prst="rect">
            <a:avLst/>
          </a:prstGeom>
          <a:ln w="12700">
            <a:miter lim="400000"/>
          </a:ln>
        </p:spPr>
        <p:txBody>
          <a:bodyPr lIns="0" tIns="45720" rIns="0" bIns="45720">
            <a:spAutoFit/>
          </a:bodyPr>
          <a:lstStyle>
            <a:defPPr>
              <a:defRPr lang="en-US"/>
            </a:defPPr>
            <a:lvl1pPr>
              <a:defRPr sz="1050" b="1">
                <a:solidFill>
                  <a:srgbClr val="1C4877"/>
                </a:solidFill>
              </a:defRPr>
            </a:lvl1pPr>
          </a:lstStyle>
          <a:p>
            <a:r>
              <a:rPr lang="de-DE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rPr>
              <a:t>GERMANY</a:t>
            </a:r>
          </a:p>
          <a:p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August-Schanz-Str. 28,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Frankfurt am Main, 60433</a:t>
            </a:r>
            <a:b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</a:br>
            <a:r>
              <a:rPr lang="de-DE" b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Tel.: +49-30-300-149-314-0</a:t>
            </a:r>
          </a:p>
        </p:txBody>
      </p:sp>
    </p:spTree>
    <p:extLst>
      <p:ext uri="{BB962C8B-B14F-4D97-AF65-F5344CB8AC3E}">
        <p14:creationId xmlns:p14="http://schemas.microsoft.com/office/powerpoint/2010/main" val="421873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Lo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4">
            <a:extLst>
              <a:ext uri="{FF2B5EF4-FFF2-40B4-BE49-F238E27FC236}">
                <a16:creationId xmlns:a16="http://schemas.microsoft.com/office/drawing/2014/main" id="{D4DF3352-8EBF-12B5-BE58-6AA87A1FA6D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4860033" y="3112540"/>
            <a:ext cx="2471934" cy="42549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E8B7BA-BE72-ACEC-63B7-40C9EC1CFA2A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38527FB-CDE0-81C7-50C2-D3E52DB91DDA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72966B7-2070-0A29-2F70-84842290D250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BCE4292-EAFD-9AD2-86C3-9F7D60C1347C}"/>
              </a:ext>
            </a:extLst>
          </p:cNvPr>
          <p:cNvCxnSpPr>
            <a:cxnSpLocks/>
            <a:stCxn id="13" idx="3"/>
            <a:endCxn id="12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59272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2E4B1165-A71B-1B05-705F-33E9496627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2927448" y="3170278"/>
            <a:ext cx="2247210" cy="386815"/>
          </a:xfrm>
          <a:prstGeom prst="rect">
            <a:avLst/>
          </a:prstGeom>
        </p:spPr>
      </p:pic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20893869-E410-068E-D373-75F26C968C4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023786" y="2909896"/>
            <a:ext cx="2827144" cy="1038208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16853DA-1C80-9A44-B2D8-EEE91DA19F6D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135976"/>
            <a:ext cx="0" cy="586049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65F19ED7-7CC7-8FB4-3E42-DA8CFE86D893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A3DCD432-B9F9-3D60-DD09-4B849818107E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EEFA8D-B275-9C63-C290-22B20D67E636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681ABB7-72BA-9EF2-63B4-F46942CAD12E}"/>
              </a:ext>
            </a:extLst>
          </p:cNvPr>
          <p:cNvCxnSpPr>
            <a:cxnSpLocks/>
            <a:stCxn id="13" idx="3"/>
            <a:endCxn id="12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4597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3.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6">
            <a:extLst>
              <a:ext uri="{FF2B5EF4-FFF2-40B4-BE49-F238E27FC236}">
                <a16:creationId xmlns:a16="http://schemas.microsoft.com/office/drawing/2014/main" id="{E8B1C058-396C-4C13-7005-E3FA53C0D65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530437" y="3203844"/>
            <a:ext cx="1857200" cy="319682"/>
          </a:xfrm>
          <a:prstGeom prst="rect">
            <a:avLst/>
          </a:prstGeom>
        </p:spPr>
      </p:pic>
      <p:sp>
        <p:nvSpPr>
          <p:cNvPr id="11" name="Picture Placeholder 19">
            <a:extLst>
              <a:ext uri="{FF2B5EF4-FFF2-40B4-BE49-F238E27FC236}">
                <a16:creationId xmlns:a16="http://schemas.microsoft.com/office/drawing/2014/main" id="{0A1DE795-A3DB-A1B7-4CFF-BB9C2A66BD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605629" y="2999989"/>
            <a:ext cx="2336483" cy="858023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5B365CF-02E1-4868-0FFC-C706CC8B6BF4}"/>
              </a:ext>
            </a:extLst>
          </p:cNvPr>
          <p:cNvCxnSpPr>
            <a:cxnSpLocks/>
          </p:cNvCxnSpPr>
          <p:nvPr userDrawn="1"/>
        </p:nvCxnSpPr>
        <p:spPr>
          <a:xfrm>
            <a:off x="3984477" y="3208847"/>
            <a:ext cx="0" cy="440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3D552C5E-26D6-7EF8-8A6F-414717A2272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68029" y="2999989"/>
            <a:ext cx="2336483" cy="858023"/>
          </a:xfrm>
          <a:solidFill>
            <a:schemeClr val="tx1">
              <a:lumMod val="50000"/>
              <a:lumOff val="5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B9914B35-A44F-32CC-620D-047279F65A32}"/>
              </a:ext>
            </a:extLst>
          </p:cNvPr>
          <p:cNvCxnSpPr>
            <a:cxnSpLocks/>
          </p:cNvCxnSpPr>
          <p:nvPr userDrawn="1"/>
        </p:nvCxnSpPr>
        <p:spPr>
          <a:xfrm>
            <a:off x="7655070" y="3208847"/>
            <a:ext cx="0" cy="440307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C595CF0E-5E71-98F3-2C52-C483419EBA52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8E254FD-BC7B-F864-501C-330FDE5F9DC4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D5C6742-E70F-7B51-1CB9-B134083F2ECA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97BF1061-2FDE-9166-7030-BCB39142C40D}"/>
              </a:ext>
            </a:extLst>
          </p:cNvPr>
          <p:cNvCxnSpPr>
            <a:cxnSpLocks/>
            <a:stCxn id="18" idx="3"/>
            <a:endCxn id="17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89160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-1"/>
            <a:ext cx="3971924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Title 1">
            <a:extLst>
              <a:ext uri="{FF2B5EF4-FFF2-40B4-BE49-F238E27FC236}">
                <a16:creationId xmlns:a16="http://schemas.microsoft.com/office/drawing/2014/main" id="{AA214AB9-00B3-42C7-3B27-71D57D48FF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29" name="Text Placeholder 8">
            <a:extLst>
              <a:ext uri="{FF2B5EF4-FFF2-40B4-BE49-F238E27FC236}">
                <a16:creationId xmlns:a16="http://schemas.microsoft.com/office/drawing/2014/main" id="{EA343406-82C5-9A7E-6123-20DA7053242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D2B2D5-A37F-72A8-DF85-50F7DDEB61D4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42" name="Text Placeholder 5">
            <a:extLst>
              <a:ext uri="{FF2B5EF4-FFF2-40B4-BE49-F238E27FC236}">
                <a16:creationId xmlns:a16="http://schemas.microsoft.com/office/drawing/2014/main" id="{4E2B75FE-7876-6BDC-183A-56B57EAFD1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43" name="Graphic 42">
            <a:extLst>
              <a:ext uri="{FF2B5EF4-FFF2-40B4-BE49-F238E27FC236}">
                <a16:creationId xmlns:a16="http://schemas.microsoft.com/office/drawing/2014/main" id="{89DFFA41-5C39-8C13-91AF-EF6A51ED06BE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63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75388" y="-1"/>
            <a:ext cx="5916611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981038C3-5A69-B5C4-6B84-2CBCD260A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10340777-2A33-D6CF-00B5-55849B0139B1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B2AFF24-B9B7-FD72-190B-3C6D7F06DD0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258C0D42-3E60-D80E-CDCF-4A7986D36EC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65E8DE51-3055-BFD3-AE2B-31B046FD082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1260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A39DA2D1-E64B-7D5F-8FAF-C88D1A576E6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08438" y="-1"/>
            <a:ext cx="8183561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A389A0-465D-6219-BB11-1721CA31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932F92-61DF-653D-0CA2-7EA8A3779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2738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62A13-5098-139A-F731-AE34DBB90B2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777F05B-A46F-4461-EB2C-B0CDF94F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2869463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607EBDD-604B-8257-A18C-71218A892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439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022A319-8A6D-D2E5-340D-91E9AC28DFE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22539132-C54F-F6AA-615F-A971A2631CB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7316126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01EBD8E-443F-7592-C27C-D097472D405F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0AB7A058-E17F-ACD4-7D32-2479856B2EC2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7300914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BBEA044D-D2F7-14EE-B3ED-9C4D9FC1B71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1AB3A918-02FF-2D6B-9FD9-D808BDBA81C5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11DE593C-3943-502C-DC6D-97CBB210DD1A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E3E2772-CEF8-E1F8-67A1-C62ABE7F820C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1B370DD6-8518-ABEA-B088-6BA57CD6CDC9}"/>
              </a:ext>
            </a:extLst>
          </p:cNvPr>
          <p:cNvCxnSpPr>
            <a:cxnSpLocks/>
            <a:stCxn id="28" idx="3"/>
            <a:endCxn id="24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>
            <a:extLst>
              <a:ext uri="{FF2B5EF4-FFF2-40B4-BE49-F238E27FC236}">
                <a16:creationId xmlns:a16="http://schemas.microsoft.com/office/drawing/2014/main" id="{AAD60A8C-8048-FB14-B582-DCD8F19E1430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42" name="Elbow Connector 41">
            <a:extLst>
              <a:ext uri="{FF2B5EF4-FFF2-40B4-BE49-F238E27FC236}">
                <a16:creationId xmlns:a16="http://schemas.microsoft.com/office/drawing/2014/main" id="{E212879E-E944-261C-79A9-A0B5E701C793}"/>
              </a:ext>
            </a:extLst>
          </p:cNvPr>
          <p:cNvCxnSpPr>
            <a:cxnSpLocks/>
            <a:stCxn id="30" idx="1"/>
            <a:endCxn id="28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Rectangle 42">
            <a:extLst>
              <a:ext uri="{FF2B5EF4-FFF2-40B4-BE49-F238E27FC236}">
                <a16:creationId xmlns:a16="http://schemas.microsoft.com/office/drawing/2014/main" id="{712317F8-7856-A226-2A7A-262A3BC386F0}"/>
              </a:ext>
            </a:extLst>
          </p:cNvPr>
          <p:cNvSpPr/>
          <p:nvPr userDrawn="1"/>
        </p:nvSpPr>
        <p:spPr>
          <a:xfrm>
            <a:off x="4367213" y="-633910"/>
            <a:ext cx="1549400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CE0FB788-9248-0562-E55B-773BDEEB2E72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A107F024-5A0A-B5A4-8CA2-61E8DA7984B1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F22D217-7DDE-4208-DDC9-8102308605D9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4DB2963-D505-8CBC-4ABD-D9B708B2A21C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C22D755E-9AE9-32CD-89A7-5C1125C43C29}"/>
              </a:ext>
            </a:extLst>
          </p:cNvPr>
          <p:cNvCxnSpPr>
            <a:cxnSpLocks/>
            <a:stCxn id="47" idx="3"/>
            <a:endCxn id="43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Rectangle 48">
            <a:extLst>
              <a:ext uri="{FF2B5EF4-FFF2-40B4-BE49-F238E27FC236}">
                <a16:creationId xmlns:a16="http://schemas.microsoft.com/office/drawing/2014/main" id="{1D8449E0-C247-6294-FC6E-F06BDF0D40B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AE04BDA-B9A2-8B2A-2D45-30C14BC53549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7789203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554C1-8B96-3F1F-57AB-F4F9301F392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9964" y="-1"/>
            <a:ext cx="2869463" cy="405371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EF6989DA-0019-2086-3E28-61F0645AD65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289964" y="4224528"/>
            <a:ext cx="2869463" cy="2633472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9" name="Picture Placeholder 19">
            <a:extLst>
              <a:ext uri="{FF2B5EF4-FFF2-40B4-BE49-F238E27FC236}">
                <a16:creationId xmlns:a16="http://schemas.microsoft.com/office/drawing/2014/main" id="{D9201F66-0C9C-5EA1-4415-379116941B13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322537" y="0"/>
            <a:ext cx="2869463" cy="3111148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67AF7A08-E37C-289B-336D-72E06D7380E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322537" y="3261360"/>
            <a:ext cx="2869463" cy="3596640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itle 1">
            <a:extLst>
              <a:ext uri="{FF2B5EF4-FFF2-40B4-BE49-F238E27FC236}">
                <a16:creationId xmlns:a16="http://schemas.microsoft.com/office/drawing/2014/main" id="{27A389A0-465D-6219-BB11-1721CA319B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1548593"/>
            <a:ext cx="9605011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95932F92-61DF-653D-0CA2-7EA8A3779AC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2738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2262A13-5098-139A-F731-AE34DBB90B2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tx1">
                    <a:alpha val="5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tx1">
                  <a:alpha val="5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1" name="Text Placeholder 5">
            <a:extLst>
              <a:ext uri="{FF2B5EF4-FFF2-40B4-BE49-F238E27FC236}">
                <a16:creationId xmlns:a16="http://schemas.microsoft.com/office/drawing/2014/main" id="{E777F05B-A46F-4461-EB2C-B0CDF94F91E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4" y="5888393"/>
            <a:ext cx="5392739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tx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1607EBDD-604B-8257-A18C-71218A89277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2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Introduction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itle 1">
            <a:extLst>
              <a:ext uri="{FF2B5EF4-FFF2-40B4-BE49-F238E27FC236}">
                <a16:creationId xmlns:a16="http://schemas.microsoft.com/office/drawing/2014/main" id="{FB654906-172F-CD90-8744-2561937B053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CDDBE735-57B2-2255-CB30-5F15BC8F5C1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87488" y="1905891"/>
            <a:ext cx="5400675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715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5.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BB9DD615-CA98-79D4-D4B5-B0A189833C4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1"/>
            <a:ext cx="2970663" cy="419668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CCCC0900-3E65-2BA9-60ED-C35D0492C4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4342761"/>
            <a:ext cx="2970663" cy="251523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E17F8D57-3CB3-6F94-18B9-7A26F94469AD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221337" y="0"/>
            <a:ext cx="2970663" cy="322087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D8D9C29-E5D1-F3AE-57EB-07A9D0F56821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21337" y="3361994"/>
            <a:ext cx="2970663" cy="349600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09A42E8-105D-FFE6-2C2E-7C2C2A8C8D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548593"/>
            <a:ext cx="6358096" cy="1789100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72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8">
            <a:extLst>
              <a:ext uri="{FF2B5EF4-FFF2-40B4-BE49-F238E27FC236}">
                <a16:creationId xmlns:a16="http://schemas.microsoft.com/office/drawing/2014/main" id="{57E7B277-14E5-FFC7-9101-48D6279A83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36950"/>
            <a:ext cx="5398794" cy="1296988"/>
          </a:xfrm>
        </p:spPr>
        <p:txBody>
          <a:bodyPr tIns="0" anchor="t">
            <a:noAutofit/>
          </a:bodyPr>
          <a:lstStyle>
            <a:lvl1pPr marL="0" indent="0">
              <a:lnSpc>
                <a:spcPct val="125000"/>
              </a:lnSpc>
              <a:buNone/>
              <a:defRPr sz="2000" b="1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edit the subtitle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0431A9E-F1E8-6A32-9A1D-34207DB2BDCB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  <a:r>
              <a:rPr lang="en-US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, 2025, </a:t>
            </a:r>
            <a:r>
              <a:rPr lang="en-US" sz="1000" err="1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softserveinc.com</a:t>
            </a:r>
            <a:endParaRPr lang="en-UA" sz="1000">
              <a:solidFill>
                <a:schemeClr val="bg1">
                  <a:alpha val="60000"/>
                </a:schemeClr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EF07F1E2-04BE-030A-9903-454F62DD27E6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875" y="5888393"/>
            <a:ext cx="5392738" cy="326684"/>
          </a:xfrm>
        </p:spPr>
        <p:txBody>
          <a:bodyPr anchor="b">
            <a:normAutofit/>
          </a:bodyPr>
          <a:lstStyle>
            <a:lvl1pPr marL="0" indent="0">
              <a:buNone/>
              <a:defRPr sz="1000">
                <a:solidFill>
                  <a:schemeClr val="bg1"/>
                </a:solidFill>
                <a:latin typeface="+mn-lt"/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GB"/>
              <a:t>Additional info</a:t>
            </a:r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61F060B-6485-C7D7-E9A0-BF7754DDF4A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515938" y="819748"/>
            <a:ext cx="1401838" cy="241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6FDB19DD-0B75-DE64-0D18-4D62367FB85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31" name="Rectangle 30">
            <a:extLst>
              <a:ext uri="{FF2B5EF4-FFF2-40B4-BE49-F238E27FC236}">
                <a16:creationId xmlns:a16="http://schemas.microsoft.com/office/drawing/2014/main" id="{ED978F9D-ADCC-954F-5386-25D926B75EAA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1B00034-28D4-A800-6EBF-DDA498D82433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4CEAD6BE-EEC4-4E48-21BC-7A0D03ACF4D8}"/>
              </a:ext>
            </a:extLst>
          </p:cNvPr>
          <p:cNvCxnSpPr>
            <a:cxnSpLocks/>
            <a:stCxn id="32" idx="3"/>
            <a:endCxn id="31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42073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Introduction P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C7EB4870-54BC-112C-7826-26CE37C361C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268413"/>
            <a:ext cx="5393373" cy="432117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933D868-9B11-0DBE-4D37-970C293C896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325" y="1272169"/>
            <a:ext cx="5400675" cy="43174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4074621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7824789" y="0"/>
            <a:ext cx="4367212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9A798E9-384E-13D8-84BF-08953E613E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2791" y="4329113"/>
            <a:ext cx="3351210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13557B30-AF9F-61CD-0CB2-693A6694E9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2791" y="4642518"/>
            <a:ext cx="3351210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A92C41-F639-79DB-254E-9B80A8BE8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6723734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9B0203-3488-FAFF-D41C-3AAE816A4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1905891"/>
            <a:ext cx="6725285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FEFDD576-09FA-819D-3F8F-A707920FF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6756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38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1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6888163" y="0"/>
            <a:ext cx="5303838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89A798E9-384E-13D8-84BF-08953E613E1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97766" y="4329113"/>
            <a:ext cx="4284632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13557B30-AF9F-61CD-0CB2-693A6694E9B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97766" y="4642518"/>
            <a:ext cx="42846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67A92C41-F639-79DB-254E-9B80A8BE822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74477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89B0203-3488-FAFF-D41C-3AAE816A424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746096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FEFDD576-09FA-819D-3F8F-A707920FF58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278443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553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Executive Commitm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B335AB3-4801-E5DF-1A47-999BF9E8C8AD}"/>
              </a:ext>
            </a:extLst>
          </p:cNvPr>
          <p:cNvSpPr/>
          <p:nvPr userDrawn="1"/>
        </p:nvSpPr>
        <p:spPr>
          <a:xfrm>
            <a:off x="5922669" y="0"/>
            <a:ext cx="6269332" cy="6858000"/>
          </a:xfrm>
          <a:prstGeom prst="rect">
            <a:avLst/>
          </a:prstGeom>
          <a:solidFill>
            <a:schemeClr val="tx1">
              <a:lumMod val="90000"/>
              <a:lumOff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8D8DBFC9-A828-7E6C-4D57-588397CB7F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39" y="662255"/>
            <a:ext cx="477949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B608E41-1B66-7B89-EB35-8A4D49956CA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8" y="1905891"/>
            <a:ext cx="4780599" cy="3899597"/>
          </a:xfrm>
          <a:prstGeom prst="rect">
            <a:avLst/>
          </a:prstGeom>
        </p:spPr>
        <p:txBody>
          <a:bodyPr lIns="0" tIns="0" rIns="0" bIns="0" numCol="1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70714C3D-3B7F-58DC-F8D6-E0F28899942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9159029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3F720D0D-401F-F82A-BCB5-D73293B9794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145333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3BAE5C26-C6E8-FACF-4DFA-DAB56015FBE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9145333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97D1906E-BB17-6036-D536-EBAFEA5A6F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1438359"/>
            <a:ext cx="2523279" cy="2522834"/>
          </a:xfrm>
          <a:solidFill>
            <a:schemeClr val="tx1"/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C3B16063-B6D3-1949-E470-97F26747421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69335" y="4329113"/>
            <a:ext cx="2536975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95CEA733-4A35-3B4F-5C56-165B5DD818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269335" y="4642518"/>
            <a:ext cx="2536975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279095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Content - bulletpoint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CDED8DC-C24D-A98F-978F-7CDF3BD18EA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6D50A849-817F-2000-CD51-1C8F1253C88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9" y="2024063"/>
            <a:ext cx="7311178" cy="3817937"/>
          </a:xfrm>
        </p:spPr>
        <p:txBody>
          <a:bodyPr>
            <a:noAutofit/>
          </a:bodyPr>
          <a:lstStyle>
            <a:lvl1pPr marL="444600" indent="-444600" fontAlgn="ctr">
              <a:buClr>
                <a:schemeClr val="accent4">
                  <a:lumMod val="60000"/>
                  <a:lumOff val="40000"/>
                </a:schemeClr>
              </a:buClr>
              <a:buSzPct val="200000"/>
              <a:buFont typeface="Wingdings" pitchFamily="2" charset="2"/>
              <a:buChar char="§"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3" name="Slide Number Placeholder 9">
            <a:extLst>
              <a:ext uri="{FF2B5EF4-FFF2-40B4-BE49-F238E27FC236}">
                <a16:creationId xmlns:a16="http://schemas.microsoft.com/office/drawing/2014/main" id="{FDF265E6-7437-4FFD-92FF-F3FF1607BF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0920880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 userDrawn="1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2070EC5A-2882-5309-88DE-1968414409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8275427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7A8E1844-A0D3-7146-BC10-BDE3D42AA8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487488" y="2024063"/>
            <a:ext cx="6352513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5AE38CD1-B46D-504A-B182-055A4E3575F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186667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72381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ED0EFF48-EE1D-7FB0-33BB-F7265980D9A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052512"/>
            <a:ext cx="3485198" cy="4752978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</a:t>
            </a:r>
            <a:br>
              <a:rPr lang="uk-UA"/>
            </a:br>
            <a:r>
              <a:rPr lang="en-US"/>
              <a:t>the Title</a:t>
            </a:r>
            <a:endParaRPr lang="uk-UA"/>
          </a:p>
        </p:txBody>
      </p:sp>
      <p:sp>
        <p:nvSpPr>
          <p:cNvPr id="11" name="Text Placeholder 4">
            <a:extLst>
              <a:ext uri="{FF2B5EF4-FFF2-40B4-BE49-F238E27FC236}">
                <a16:creationId xmlns:a16="http://schemas.microsoft.com/office/drawing/2014/main" id="{47FD4171-8A92-2C78-ACA8-6DF4BB3C2C6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371220" y="1052513"/>
            <a:ext cx="4774114" cy="4752976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2" name="Text Placeholder 4">
            <a:extLst>
              <a:ext uri="{FF2B5EF4-FFF2-40B4-BE49-F238E27FC236}">
                <a16:creationId xmlns:a16="http://schemas.microsoft.com/office/drawing/2014/main" id="{2CA7E32A-6F00-9F38-E7B1-222CC152EC5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9518668" y="1052513"/>
            <a:ext cx="612000" cy="4752976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15610450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56759" y="6201313"/>
            <a:ext cx="62724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Title 1">
            <a:extLst>
              <a:ext uri="{FF2B5EF4-FFF2-40B4-BE49-F238E27FC236}">
                <a16:creationId xmlns:a16="http://schemas.microsoft.com/office/drawing/2014/main" id="{D5A43C75-3177-55AD-B32C-186FCF4E97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6" name="Text Placeholder 4">
            <a:extLst>
              <a:ext uri="{FF2B5EF4-FFF2-40B4-BE49-F238E27FC236}">
                <a16:creationId xmlns:a16="http://schemas.microsoft.com/office/drawing/2014/main" id="{DDE62D82-E04A-0E22-DEA1-BECD0621D7A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23241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17729AA8-28D9-28D2-3652-1FDD8351DF39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690278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  <p:sp>
        <p:nvSpPr>
          <p:cNvPr id="13" name="Text Placeholder 4">
            <a:extLst>
              <a:ext uri="{FF2B5EF4-FFF2-40B4-BE49-F238E27FC236}">
                <a16:creationId xmlns:a16="http://schemas.microsoft.com/office/drawing/2014/main" id="{E7714537-5769-67D0-76BF-8D8B254858F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874783" y="2024063"/>
            <a:ext cx="4181976" cy="3817937"/>
          </a:xfrm>
        </p:spPr>
        <p:txBody>
          <a:bodyPr tIns="0" anchor="ctr">
            <a:noAutofit/>
          </a:bodyPr>
          <a:lstStyle>
            <a:lvl1pPr marL="0" indent="0" fontAlgn="ctr">
              <a:lnSpc>
                <a:spcPct val="140000"/>
              </a:lnSpc>
              <a:spcBef>
                <a:spcPts val="800"/>
              </a:spcBef>
              <a:spcAft>
                <a:spcPts val="800"/>
              </a:spcAft>
              <a:buSzPct val="200000"/>
              <a:buFont typeface="Wingdings" pitchFamily="2" charset="2"/>
              <a:buNone/>
              <a:defRPr sz="18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</a:t>
            </a:r>
            <a:r>
              <a:rPr lang="en-GB"/>
              <a:t>text</a:t>
            </a:r>
          </a:p>
        </p:txBody>
      </p:sp>
      <p:sp>
        <p:nvSpPr>
          <p:cNvPr id="14" name="Text Placeholder 4">
            <a:extLst>
              <a:ext uri="{FF2B5EF4-FFF2-40B4-BE49-F238E27FC236}">
                <a16:creationId xmlns:a16="http://schemas.microsoft.com/office/drawing/2014/main" id="{68E925BF-D7B9-6D13-9B06-1630A06A81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56759" y="2024063"/>
            <a:ext cx="612000" cy="3817937"/>
          </a:xfrm>
        </p:spPr>
        <p:txBody>
          <a:bodyPr tIns="108000" anchor="ctr">
            <a:noAutofit/>
          </a:bodyPr>
          <a:lstStyle>
            <a:lvl1pPr marL="0" indent="0" algn="r" fontAlgn="ctr">
              <a:lnSpc>
                <a:spcPct val="112000"/>
              </a:lnSpc>
              <a:spcBef>
                <a:spcPts val="1000"/>
              </a:spcBef>
              <a:spcAft>
                <a:spcPts val="1000"/>
              </a:spcAft>
              <a:buSzPct val="200000"/>
              <a:buFont typeface="Wingdings" pitchFamily="2" charset="2"/>
              <a:buNone/>
              <a:defRPr sz="2000" b="1" i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00</a:t>
            </a:r>
          </a:p>
        </p:txBody>
      </p:sp>
    </p:spTree>
    <p:extLst>
      <p:ext uri="{BB962C8B-B14F-4D97-AF65-F5344CB8AC3E}">
        <p14:creationId xmlns:p14="http://schemas.microsoft.com/office/powerpoint/2010/main" val="32271094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.Content - number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>
            <a:extLst>
              <a:ext uri="{FF2B5EF4-FFF2-40B4-BE49-F238E27FC236}">
                <a16:creationId xmlns:a16="http://schemas.microsoft.com/office/drawing/2014/main" id="{29667629-8B12-B2C9-C5AF-03B0FF9350A1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21" name="Slide Number Placeholder 9">
            <a:extLst>
              <a:ext uri="{FF2B5EF4-FFF2-40B4-BE49-F238E27FC236}">
                <a16:creationId xmlns:a16="http://schemas.microsoft.com/office/drawing/2014/main" id="{F4D0E8EC-F0B9-6FC1-B848-FA54C26CB3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9934CD11-EC63-A918-6AA1-29656D5D02D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E85A1BCE-2359-B735-C758-3CDCB9E675D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23240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003FB4FE-062B-A8D6-BA40-8BF646C74DBF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399619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AE1504B4-4855-2C73-0403-FA5F3D63473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3399619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3" name="Picture Placeholder 19">
            <a:extLst>
              <a:ext uri="{FF2B5EF4-FFF2-40B4-BE49-F238E27FC236}">
                <a16:creationId xmlns:a16="http://schemas.microsoft.com/office/drawing/2014/main" id="{0820B4A1-BF46-1950-E385-6E62EECFA045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6281937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1164593F-6783-0756-315E-A8F4A3DBF70C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81937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07F7D583-34E2-5D44-C91D-BF24C39340E0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166359" y="1785698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D3043DC2-2D2A-BEAB-EDF9-30F6543E292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9166359" y="4064437"/>
            <a:ext cx="1387447" cy="1387202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648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Text Placeholder 38">
            <a:extLst>
              <a:ext uri="{FF2B5EF4-FFF2-40B4-BE49-F238E27FC236}">
                <a16:creationId xmlns:a16="http://schemas.microsoft.com/office/drawing/2014/main" id="{28AD2E27-F6F9-353C-827F-BE7E38F252B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9373" y="3000568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9" name="Text Placeholder 38">
            <a:extLst>
              <a:ext uri="{FF2B5EF4-FFF2-40B4-BE49-F238E27FC236}">
                <a16:creationId xmlns:a16="http://schemas.microsoft.com/office/drawing/2014/main" id="{475B94BE-456C-A449-3EF7-6372B7D7225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6575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23" name="Text Placeholder 38">
            <a:extLst>
              <a:ext uri="{FF2B5EF4-FFF2-40B4-BE49-F238E27FC236}">
                <a16:creationId xmlns:a16="http://schemas.microsoft.com/office/drawing/2014/main" id="{1F4AF49B-4571-F84B-41BE-447C5430A0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48070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1" name="Text Placeholder 38">
            <a:extLst>
              <a:ext uri="{FF2B5EF4-FFF2-40B4-BE49-F238E27FC236}">
                <a16:creationId xmlns:a16="http://schemas.microsoft.com/office/drawing/2014/main" id="{665A5F56-35C1-DE94-0696-B11CB60112B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132492" y="3013052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2" name="Text Placeholder 38">
            <a:extLst>
              <a:ext uri="{FF2B5EF4-FFF2-40B4-BE49-F238E27FC236}">
                <a16:creationId xmlns:a16="http://schemas.microsoft.com/office/drawing/2014/main" id="{D0A441F7-D1B2-5829-52CE-A157AB2FCA3E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89373" y="5281191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3" name="Text Placeholder 38">
            <a:extLst>
              <a:ext uri="{FF2B5EF4-FFF2-40B4-BE49-F238E27FC236}">
                <a16:creationId xmlns:a16="http://schemas.microsoft.com/office/drawing/2014/main" id="{6D66A994-6425-DFD4-325E-6BF7CED2EE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6575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4" name="Text Placeholder 38">
            <a:extLst>
              <a:ext uri="{FF2B5EF4-FFF2-40B4-BE49-F238E27FC236}">
                <a16:creationId xmlns:a16="http://schemas.microsoft.com/office/drawing/2014/main" id="{323BB7E4-91C1-5B8E-25C3-5F6564F7D5A6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248070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5" name="Text Placeholder 38">
            <a:extLst>
              <a:ext uri="{FF2B5EF4-FFF2-40B4-BE49-F238E27FC236}">
                <a16:creationId xmlns:a16="http://schemas.microsoft.com/office/drawing/2014/main" id="{895F7975-A9B6-5831-F6FE-201F5EE9CEC9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9132492" y="5293675"/>
            <a:ext cx="1341637" cy="493245"/>
          </a:xfrm>
        </p:spPr>
        <p:txBody>
          <a:bodyPr tIns="180000" bIns="0" anchor="b">
            <a:noAutofit/>
          </a:bodyPr>
          <a:lstStyle>
            <a:lvl1pPr marL="0" indent="0">
              <a:lnSpc>
                <a:spcPct val="20000"/>
              </a:lnSpc>
              <a:spcBef>
                <a:spcPts val="0"/>
              </a:spcBef>
              <a:spcAft>
                <a:spcPts val="0"/>
              </a:spcAft>
              <a:buNone/>
              <a:defRPr sz="7200" b="1" i="0">
                <a:solidFill>
                  <a:schemeClr val="tx1"/>
                </a:solidFill>
                <a:latin typeface="Proxima Nova Black" panose="02000506030000020004" pitchFamily="2" charset="0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36" name="Text Placeholder 4">
            <a:extLst>
              <a:ext uri="{FF2B5EF4-FFF2-40B4-BE49-F238E27FC236}">
                <a16:creationId xmlns:a16="http://schemas.microsoft.com/office/drawing/2014/main" id="{31371D2B-7DDC-6B76-3628-68BA36207F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37546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7" name="Text Placeholder 4">
            <a:extLst>
              <a:ext uri="{FF2B5EF4-FFF2-40B4-BE49-F238E27FC236}">
                <a16:creationId xmlns:a16="http://schemas.microsoft.com/office/drawing/2014/main" id="{96C58F01-8F05-680D-4844-5D3C3D32D5D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37546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8" name="Text Placeholder 4">
            <a:extLst>
              <a:ext uri="{FF2B5EF4-FFF2-40B4-BE49-F238E27FC236}">
                <a16:creationId xmlns:a16="http://schemas.microsoft.com/office/drawing/2014/main" id="{FFB44C64-CC13-91BF-BFAE-9A193C8FC90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41392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39" name="Text Placeholder 4">
            <a:extLst>
              <a:ext uri="{FF2B5EF4-FFF2-40B4-BE49-F238E27FC236}">
                <a16:creationId xmlns:a16="http://schemas.microsoft.com/office/drawing/2014/main" id="{473DA579-9B9C-0D93-C0F2-D991A74C454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1392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0" name="Text Placeholder 4">
            <a:extLst>
              <a:ext uri="{FF2B5EF4-FFF2-40B4-BE49-F238E27FC236}">
                <a16:creationId xmlns:a16="http://schemas.microsoft.com/office/drawing/2014/main" id="{3C114DC5-EA1D-0CFC-1682-8D13A2F5485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96243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1" name="Text Placeholder 4">
            <a:extLst>
              <a:ext uri="{FF2B5EF4-FFF2-40B4-BE49-F238E27FC236}">
                <a16:creationId xmlns:a16="http://schemas.microsoft.com/office/drawing/2014/main" id="{156D6091-A95A-810B-9231-268D6A41177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296243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5CE3C22B-D001-B54D-3CC9-829BCFF3BC7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80665" y="3247191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68962727-9D22-ABCD-9657-1D4655A17A0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180665" y="5526365"/>
            <a:ext cx="2493996" cy="437698"/>
          </a:xfrm>
        </p:spPr>
        <p:txBody>
          <a:bodyPr anchor="t">
            <a:noAutofit/>
          </a:bodyPr>
          <a:lstStyle>
            <a:lvl1pPr marL="0" indent="0" fontAlgn="ctr">
              <a:spcBef>
                <a:spcPts val="700"/>
              </a:spcBef>
              <a:spcAft>
                <a:spcPts val="700"/>
              </a:spcAft>
              <a:buSzPct val="200000"/>
              <a:buFont typeface="Wingdings" pitchFamily="2" charset="2"/>
              <a:buNone/>
              <a:defRPr sz="14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</a:t>
            </a:r>
            <a:r>
              <a:rPr lang="en-US"/>
              <a:t>add the </a:t>
            </a:r>
            <a:r>
              <a:rPr lang="en-GB"/>
              <a:t>text</a:t>
            </a:r>
            <a:endParaRPr lang="uk-UA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493AF408-0EA9-257A-D4F1-41CD7AD1B0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924464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305030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1" name="Text Placeholder 38">
            <a:extLst>
              <a:ext uri="{FF2B5EF4-FFF2-40B4-BE49-F238E27FC236}">
                <a16:creationId xmlns:a16="http://schemas.microsoft.com/office/drawing/2014/main" id="{00511E7C-AF06-6F84-A61D-316CF8757CFB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-361535" y="1964429"/>
            <a:ext cx="12228858" cy="4959177"/>
          </a:xfrm>
        </p:spPr>
        <p:txBody>
          <a:bodyPr anchor="ctr">
            <a:noAutofit/>
          </a:bodyPr>
          <a:lstStyle>
            <a:lvl1pPr marL="0" indent="0">
              <a:buNone/>
              <a:defRPr sz="595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1948F6FC-38DD-57C9-4FB5-2D933AFDB4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926083"/>
            <a:ext cx="9209893" cy="1627717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EF8DC534-930E-6B27-480B-8994A83B3BF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554237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</a:t>
            </a:r>
          </a:p>
          <a:p>
            <a:pPr lvl="0"/>
            <a:r>
              <a:rPr lang="en-GB"/>
              <a:t>While section slides typically act as dividers or transitions between content, adding a brief description can provide context and enhance understanding when needed.</a:t>
            </a:r>
          </a:p>
        </p:txBody>
      </p:sp>
    </p:spTree>
    <p:extLst>
      <p:ext uri="{BB962C8B-B14F-4D97-AF65-F5344CB8AC3E}">
        <p14:creationId xmlns:p14="http://schemas.microsoft.com/office/powerpoint/2010/main" val="840301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Introdu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487488" y="1905891"/>
            <a:ext cx="5400675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915FEEB-66CE-6A74-11DA-375866749FF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8259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38">
            <a:extLst>
              <a:ext uri="{FF2B5EF4-FFF2-40B4-BE49-F238E27FC236}">
                <a16:creationId xmlns:a16="http://schemas.microsoft.com/office/drawing/2014/main" id="{5BB5AB8E-300A-D9CF-6162-8CB90F3CF23F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7B17CAC9-ACE6-AB1C-E5E0-060F6AA8455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2663909"/>
            <a:ext cx="9209893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15" name="Text Placeholder 8">
            <a:extLst>
              <a:ext uri="{FF2B5EF4-FFF2-40B4-BE49-F238E27FC236}">
                <a16:creationId xmlns:a16="http://schemas.microsoft.com/office/drawing/2014/main" id="{2C8D9ABD-B9E8-656F-8DAD-B15AE8FCD22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3772760"/>
            <a:ext cx="9209088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</p:spTree>
    <p:extLst>
      <p:ext uri="{BB962C8B-B14F-4D97-AF65-F5344CB8AC3E}">
        <p14:creationId xmlns:p14="http://schemas.microsoft.com/office/powerpoint/2010/main" val="36032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49" name="Text Placeholder 38">
            <a:extLst>
              <a:ext uri="{FF2B5EF4-FFF2-40B4-BE49-F238E27FC236}">
                <a16:creationId xmlns:a16="http://schemas.microsoft.com/office/drawing/2014/main" id="{09CBB10E-1D9F-1047-13C1-FE98E8F290D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85712" y="404819"/>
            <a:ext cx="4765260" cy="2024058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buNone/>
              <a:defRPr sz="16600" b="0" i="0">
                <a:solidFill>
                  <a:schemeClr val="accent4">
                    <a:lumMod val="20000"/>
                    <a:lumOff val="80000"/>
                    <a:alpha val="14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GB"/>
              <a:t>00</a:t>
            </a:r>
          </a:p>
        </p:txBody>
      </p:sp>
      <p:sp>
        <p:nvSpPr>
          <p:cNvPr id="50" name="Title 1">
            <a:extLst>
              <a:ext uri="{FF2B5EF4-FFF2-40B4-BE49-F238E27FC236}">
                <a16:creationId xmlns:a16="http://schemas.microsoft.com/office/drawing/2014/main" id="{BB1B94A3-BE05-2274-7029-17B3FC6833C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2680534"/>
            <a:ext cx="4727732" cy="65714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lnSpc>
                <a:spcPct val="80000"/>
              </a:lnSpc>
              <a:defRPr sz="6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Section Title</a:t>
            </a:r>
            <a:endParaRPr lang="uk-UA"/>
          </a:p>
        </p:txBody>
      </p:sp>
      <p:sp>
        <p:nvSpPr>
          <p:cNvPr id="51" name="Text Placeholder 8">
            <a:extLst>
              <a:ext uri="{FF2B5EF4-FFF2-40B4-BE49-F238E27FC236}">
                <a16:creationId xmlns:a16="http://schemas.microsoft.com/office/drawing/2014/main" id="{154E5D08-A42F-C6F4-59AC-6A333A7CC9A8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875" y="4545287"/>
            <a:ext cx="5751513" cy="1268412"/>
          </a:xfrm>
        </p:spPr>
        <p:txBody>
          <a:bodyPr>
            <a:noAutofit/>
          </a:bodyPr>
          <a:lstStyle>
            <a:lvl1pPr marL="0" indent="0">
              <a:lnSpc>
                <a:spcPct val="125000"/>
              </a:lnSpc>
              <a:buNone/>
              <a:defRPr sz="160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OPTIONALLY: The description text for a section slide is optional and can be included based on the purpose and audience of the presentation. </a:t>
            </a: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150A469-84D4-8D9D-D563-B014A90D87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5C674D-5387-FB9D-F266-AAE336802258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B711C-FBCC-9E6D-1489-3CFC323472B0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3D50F2-0B39-03BE-B1B8-CC6F1229ACC9}"/>
              </a:ext>
            </a:extLst>
          </p:cNvPr>
          <p:cNvCxnSpPr>
            <a:cxnSpLocks/>
            <a:stCxn id="54" idx="3"/>
            <a:endCxn id="53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EC92E1F-1C07-0052-6E54-75CFA377820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452ED0-0204-03F0-377E-FE928CCE3248}"/>
              </a:ext>
            </a:extLst>
          </p:cNvPr>
          <p:cNvCxnSpPr>
            <a:cxnSpLocks/>
            <a:stCxn id="56" idx="1"/>
            <a:endCxn id="54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4BC61-024A-990C-61C0-0E1AF22FEA98}"/>
              </a:ext>
            </a:extLst>
          </p:cNvPr>
          <p:cNvSpPr/>
          <p:nvPr userDrawn="1"/>
        </p:nvSpPr>
        <p:spPr>
          <a:xfrm>
            <a:off x="4367213" y="-633910"/>
            <a:ext cx="1555456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6D32DE6-1F10-3E18-F3B4-E847E038CF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D13F6FE-D26A-D71A-62E0-78D0A27F42CD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A5D33F-FF13-A55E-709B-1E60ACB8DCB6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536BB1-CF71-E38E-DCEE-89673398104A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D8FB06-4D0D-703E-E4A2-8F1E7E3D17DE}"/>
              </a:ext>
            </a:extLst>
          </p:cNvPr>
          <p:cNvCxnSpPr>
            <a:cxnSpLocks/>
            <a:stCxn id="62" idx="3"/>
            <a:endCxn id="58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542E075-DBEE-4C37-E64C-DAFD293CA4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9EC4F9-C144-8A59-7CB9-ADBF5914F503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4128730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A7DED703-E62C-5FAB-9DDF-CE2EE1E182AB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494789" y="2024063"/>
            <a:ext cx="2523431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87B03D96-CC49-A9B9-C60C-C331955D9AB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374423" y="2024063"/>
            <a:ext cx="2523430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A321B235-A695-4230-2FE2-E6227C38B88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254056" y="2024063"/>
            <a:ext cx="2506289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Text Placeholder 21">
            <a:extLst>
              <a:ext uri="{FF2B5EF4-FFF2-40B4-BE49-F238E27FC236}">
                <a16:creationId xmlns:a16="http://schemas.microsoft.com/office/drawing/2014/main" id="{C145C51C-3D8B-372D-1414-6EF7E24F2B4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49478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9" name="Text Placeholder 21">
            <a:extLst>
              <a:ext uri="{FF2B5EF4-FFF2-40B4-BE49-F238E27FC236}">
                <a16:creationId xmlns:a16="http://schemas.microsoft.com/office/drawing/2014/main" id="{C926EA08-70E1-DB48-E135-9A5E4741836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149478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3" name="Text Placeholder 21">
            <a:extLst>
              <a:ext uri="{FF2B5EF4-FFF2-40B4-BE49-F238E27FC236}">
                <a16:creationId xmlns:a16="http://schemas.microsoft.com/office/drawing/2014/main" id="{D3C8464D-FA74-396B-956F-E15815A8D449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37442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1" name="Text Placeholder 21">
            <a:extLst>
              <a:ext uri="{FF2B5EF4-FFF2-40B4-BE49-F238E27FC236}">
                <a16:creationId xmlns:a16="http://schemas.microsoft.com/office/drawing/2014/main" id="{C71834E5-35AA-BE83-3D05-CEB3F7E81F9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37442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2" name="Text Placeholder 21">
            <a:extLst>
              <a:ext uri="{FF2B5EF4-FFF2-40B4-BE49-F238E27FC236}">
                <a16:creationId xmlns:a16="http://schemas.microsoft.com/office/drawing/2014/main" id="{6F06D1D7-2594-C3A2-42D4-F435789287D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25405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3" name="Text Placeholder 21">
            <a:extLst>
              <a:ext uri="{FF2B5EF4-FFF2-40B4-BE49-F238E27FC236}">
                <a16:creationId xmlns:a16="http://schemas.microsoft.com/office/drawing/2014/main" id="{BEC10C6E-13E0-E7E0-1B92-8E45E19DA694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25405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527602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B9F77DF5-99A3-0EB7-5A48-AA2FD4F968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3"/>
            <a:ext cx="2523431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4D6E1795-8DE5-9188-F167-EE2362EEB4A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02873" y="2024063"/>
            <a:ext cx="2523430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A4C03759-3E50-6057-7379-EEAD5484866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82506" y="2024063"/>
            <a:ext cx="2506289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EE7DF8BC-93A1-61BA-868E-9216FA4AB3EA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44999" y="2024063"/>
            <a:ext cx="2531192" cy="2484000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21" name="Text Placeholder 21">
            <a:extLst>
              <a:ext uri="{FF2B5EF4-FFF2-40B4-BE49-F238E27FC236}">
                <a16:creationId xmlns:a16="http://schemas.microsoft.com/office/drawing/2014/main" id="{B835867F-D712-BEDF-81E7-FE261E9C64F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39" y="4893516"/>
            <a:ext cx="252343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4" name="Text Placeholder 21">
            <a:extLst>
              <a:ext uri="{FF2B5EF4-FFF2-40B4-BE49-F238E27FC236}">
                <a16:creationId xmlns:a16="http://schemas.microsoft.com/office/drawing/2014/main" id="{D1D6B5D1-4264-2B23-0180-79BE7EB8C13F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39" y="5206921"/>
            <a:ext cx="252343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5" name="Text Placeholder 21">
            <a:extLst>
              <a:ext uri="{FF2B5EF4-FFF2-40B4-BE49-F238E27FC236}">
                <a16:creationId xmlns:a16="http://schemas.microsoft.com/office/drawing/2014/main" id="{D7562043-5C34-F322-353A-3D6C4FC69E37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402873" y="4893516"/>
            <a:ext cx="2519796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6" name="Text Placeholder 21">
            <a:extLst>
              <a:ext uri="{FF2B5EF4-FFF2-40B4-BE49-F238E27FC236}">
                <a16:creationId xmlns:a16="http://schemas.microsoft.com/office/drawing/2014/main" id="{CB5BA1E5-C0E8-5DB6-077F-0871B684CB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402873" y="5206921"/>
            <a:ext cx="2519796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7" name="Text Placeholder 21">
            <a:extLst>
              <a:ext uri="{FF2B5EF4-FFF2-40B4-BE49-F238E27FC236}">
                <a16:creationId xmlns:a16="http://schemas.microsoft.com/office/drawing/2014/main" id="{E104D525-D9E5-37FA-483F-3A231B30BF3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82506" y="4893516"/>
            <a:ext cx="2513832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38" name="Text Placeholder 21">
            <a:extLst>
              <a:ext uri="{FF2B5EF4-FFF2-40B4-BE49-F238E27FC236}">
                <a16:creationId xmlns:a16="http://schemas.microsoft.com/office/drawing/2014/main" id="{0CD26AF9-13D8-6BC7-8EDB-029198A387E3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82506" y="5206921"/>
            <a:ext cx="2513832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39" name="Text Placeholder 21">
            <a:extLst>
              <a:ext uri="{FF2B5EF4-FFF2-40B4-BE49-F238E27FC236}">
                <a16:creationId xmlns:a16="http://schemas.microsoft.com/office/drawing/2014/main" id="{F3855943-09CC-8677-AF83-51D9FB97E96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44999" y="4893516"/>
            <a:ext cx="2539001" cy="306065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0" name="Text Placeholder 21">
            <a:extLst>
              <a:ext uri="{FF2B5EF4-FFF2-40B4-BE49-F238E27FC236}">
                <a16:creationId xmlns:a16="http://schemas.microsoft.com/office/drawing/2014/main" id="{273EF249-1B58-F38E-74DB-79360C8DAF8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144999" y="5206921"/>
            <a:ext cx="2539001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812142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8BD80834-1C85-5D26-28C4-B5960E000D7E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472" y="1808054"/>
            <a:ext cx="1559278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1" name="Picture Placeholder 19">
            <a:extLst>
              <a:ext uri="{FF2B5EF4-FFF2-40B4-BE49-F238E27FC236}">
                <a16:creationId xmlns:a16="http://schemas.microsoft.com/office/drawing/2014/main" id="{8E94420C-1DF9-5050-0847-F99BB9F2F11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2425542" y="1808054"/>
            <a:ext cx="1582896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2" name="Picture Placeholder 19">
            <a:extLst>
              <a:ext uri="{FF2B5EF4-FFF2-40B4-BE49-F238E27FC236}">
                <a16:creationId xmlns:a16="http://schemas.microsoft.com/office/drawing/2014/main" id="{B918B05D-44B8-3630-B4A7-EFB2C54C02D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74537" y="1808054"/>
            <a:ext cx="154813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3" name="Picture Placeholder 19">
            <a:extLst>
              <a:ext uri="{FF2B5EF4-FFF2-40B4-BE49-F238E27FC236}">
                <a16:creationId xmlns:a16="http://schemas.microsoft.com/office/drawing/2014/main" id="{945AFC05-CB6A-199E-FDD2-26AB2866608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288767" y="1808054"/>
            <a:ext cx="154813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1" name="Text Placeholder 21">
            <a:extLst>
              <a:ext uri="{FF2B5EF4-FFF2-40B4-BE49-F238E27FC236}">
                <a16:creationId xmlns:a16="http://schemas.microsoft.com/office/drawing/2014/main" id="{0B53BBC7-664F-D278-92A3-509AE5E6EA2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241" y="3504393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43" name="Text Placeholder 21">
            <a:extLst>
              <a:ext uri="{FF2B5EF4-FFF2-40B4-BE49-F238E27FC236}">
                <a16:creationId xmlns:a16="http://schemas.microsoft.com/office/drawing/2014/main" id="{C05B0F46-10AD-CB8D-911F-C6BDD3C96D45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23241" y="3690771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44" name="Picture Placeholder 19">
            <a:extLst>
              <a:ext uri="{FF2B5EF4-FFF2-40B4-BE49-F238E27FC236}">
                <a16:creationId xmlns:a16="http://schemas.microsoft.com/office/drawing/2014/main" id="{CE61D436-B612-790A-1B6A-7B6312EE0B68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202996" y="1808054"/>
            <a:ext cx="156489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5" name="Picture Placeholder 19">
            <a:extLst>
              <a:ext uri="{FF2B5EF4-FFF2-40B4-BE49-F238E27FC236}">
                <a16:creationId xmlns:a16="http://schemas.microsoft.com/office/drawing/2014/main" id="{C8287EDA-BAA9-2EF5-0A9C-1C114A8AC9E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143040" y="1808054"/>
            <a:ext cx="153162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6" name="Picture Placeholder 19">
            <a:extLst>
              <a:ext uri="{FF2B5EF4-FFF2-40B4-BE49-F238E27FC236}">
                <a16:creationId xmlns:a16="http://schemas.microsoft.com/office/drawing/2014/main" id="{790F25F1-4AAA-A1B6-907C-D14ABEC5ABCB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504472" y="4086203"/>
            <a:ext cx="1559278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7" name="Picture Placeholder 19">
            <a:extLst>
              <a:ext uri="{FF2B5EF4-FFF2-40B4-BE49-F238E27FC236}">
                <a16:creationId xmlns:a16="http://schemas.microsoft.com/office/drawing/2014/main" id="{D2C64CAF-B927-F2D7-E282-D65530B5F558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2425542" y="4086203"/>
            <a:ext cx="1582896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9" name="Picture Placeholder 19">
            <a:extLst>
              <a:ext uri="{FF2B5EF4-FFF2-40B4-BE49-F238E27FC236}">
                <a16:creationId xmlns:a16="http://schemas.microsoft.com/office/drawing/2014/main" id="{D5330BB3-6E5D-7BCF-63B6-D5DBED1207A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374537" y="4086203"/>
            <a:ext cx="154813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0" name="Picture Placeholder 19">
            <a:extLst>
              <a:ext uri="{FF2B5EF4-FFF2-40B4-BE49-F238E27FC236}">
                <a16:creationId xmlns:a16="http://schemas.microsoft.com/office/drawing/2014/main" id="{92BAD3EE-1D93-506F-4962-A99AACDAA22D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288767" y="4086203"/>
            <a:ext cx="154813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1" name="Picture Placeholder 19">
            <a:extLst>
              <a:ext uri="{FF2B5EF4-FFF2-40B4-BE49-F238E27FC236}">
                <a16:creationId xmlns:a16="http://schemas.microsoft.com/office/drawing/2014/main" id="{0CA49CF6-2AA5-4E50-4777-26133C36CA43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202996" y="4086203"/>
            <a:ext cx="1564892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7E637A09-A178-5B06-75DD-60EB37233E2F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10143040" y="4086203"/>
            <a:ext cx="1531621" cy="1512887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53" name="Text Placeholder 21">
            <a:extLst>
              <a:ext uri="{FF2B5EF4-FFF2-40B4-BE49-F238E27FC236}">
                <a16:creationId xmlns:a16="http://schemas.microsoft.com/office/drawing/2014/main" id="{444DFE98-71AE-F3D6-9089-B6ED6B04B14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2434699" y="3504393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4" name="Text Placeholder 21">
            <a:extLst>
              <a:ext uri="{FF2B5EF4-FFF2-40B4-BE49-F238E27FC236}">
                <a16:creationId xmlns:a16="http://schemas.microsoft.com/office/drawing/2014/main" id="{FB88ECF6-E6A0-5210-3493-36F3A1BFFD4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2434699" y="3690771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5" name="Text Placeholder 21">
            <a:extLst>
              <a:ext uri="{FF2B5EF4-FFF2-40B4-BE49-F238E27FC236}">
                <a16:creationId xmlns:a16="http://schemas.microsoft.com/office/drawing/2014/main" id="{44FD99E0-A78E-5952-B75B-7DF09261216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383694" y="3504393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6" name="Text Placeholder 21">
            <a:extLst>
              <a:ext uri="{FF2B5EF4-FFF2-40B4-BE49-F238E27FC236}">
                <a16:creationId xmlns:a16="http://schemas.microsoft.com/office/drawing/2014/main" id="{84D356E9-C521-D965-9D40-FC4E16EEF6F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83694" y="3690771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7" name="Text Placeholder 21">
            <a:extLst>
              <a:ext uri="{FF2B5EF4-FFF2-40B4-BE49-F238E27FC236}">
                <a16:creationId xmlns:a16="http://schemas.microsoft.com/office/drawing/2014/main" id="{772DB17D-2059-6262-8D16-B0B26A2F854D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297925" y="3504393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8" name="Text Placeholder 21">
            <a:extLst>
              <a:ext uri="{FF2B5EF4-FFF2-40B4-BE49-F238E27FC236}">
                <a16:creationId xmlns:a16="http://schemas.microsoft.com/office/drawing/2014/main" id="{26DE532A-C8E8-711A-B367-226EE9DA6145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6297925" y="3690771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59" name="Text Placeholder 21">
            <a:extLst>
              <a:ext uri="{FF2B5EF4-FFF2-40B4-BE49-F238E27FC236}">
                <a16:creationId xmlns:a16="http://schemas.microsoft.com/office/drawing/2014/main" id="{A5F6E86C-8EC6-F4A6-962E-70CE4204AC5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212153" y="3504393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0" name="Text Placeholder 21">
            <a:extLst>
              <a:ext uri="{FF2B5EF4-FFF2-40B4-BE49-F238E27FC236}">
                <a16:creationId xmlns:a16="http://schemas.microsoft.com/office/drawing/2014/main" id="{885D092E-9B1D-F664-DE14-86ED19A59DBE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212153" y="3690771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1" name="Text Placeholder 21">
            <a:extLst>
              <a:ext uri="{FF2B5EF4-FFF2-40B4-BE49-F238E27FC236}">
                <a16:creationId xmlns:a16="http://schemas.microsoft.com/office/drawing/2014/main" id="{21C7716D-D9B0-5843-C1E4-6D448229EC9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10152199" y="3504393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2" name="Text Placeholder 21">
            <a:extLst>
              <a:ext uri="{FF2B5EF4-FFF2-40B4-BE49-F238E27FC236}">
                <a16:creationId xmlns:a16="http://schemas.microsoft.com/office/drawing/2014/main" id="{AB2DC7D6-0AC0-25AE-98E4-89DD80B20A87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152199" y="3690771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3" name="Text Placeholder 21">
            <a:extLst>
              <a:ext uri="{FF2B5EF4-FFF2-40B4-BE49-F238E27FC236}">
                <a16:creationId xmlns:a16="http://schemas.microsoft.com/office/drawing/2014/main" id="{609FDEB4-151A-E437-A31C-3D956926B61E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23241" y="5774628"/>
            <a:ext cx="153118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4" name="Text Placeholder 21">
            <a:extLst>
              <a:ext uri="{FF2B5EF4-FFF2-40B4-BE49-F238E27FC236}">
                <a16:creationId xmlns:a16="http://schemas.microsoft.com/office/drawing/2014/main" id="{7F1E226D-C7B9-D926-FF93-ADBE485F700F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523241" y="5961006"/>
            <a:ext cx="153118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5" name="Text Placeholder 21">
            <a:extLst>
              <a:ext uri="{FF2B5EF4-FFF2-40B4-BE49-F238E27FC236}">
                <a16:creationId xmlns:a16="http://schemas.microsoft.com/office/drawing/2014/main" id="{326CA99C-0FB3-C607-1828-55806F9F0A1F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434699" y="5774628"/>
            <a:ext cx="1573317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6" name="Text Placeholder 21">
            <a:extLst>
              <a:ext uri="{FF2B5EF4-FFF2-40B4-BE49-F238E27FC236}">
                <a16:creationId xmlns:a16="http://schemas.microsoft.com/office/drawing/2014/main" id="{8516A194-CFF5-E8ED-7FB8-C3352049BD94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2434699" y="5961006"/>
            <a:ext cx="1573317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7" name="Text Placeholder 21">
            <a:extLst>
              <a:ext uri="{FF2B5EF4-FFF2-40B4-BE49-F238E27FC236}">
                <a16:creationId xmlns:a16="http://schemas.microsoft.com/office/drawing/2014/main" id="{6CE1BE19-5C22-7DEE-C5A8-69966904099C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4383694" y="5774628"/>
            <a:ext cx="1538763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68" name="Text Placeholder 21">
            <a:extLst>
              <a:ext uri="{FF2B5EF4-FFF2-40B4-BE49-F238E27FC236}">
                <a16:creationId xmlns:a16="http://schemas.microsoft.com/office/drawing/2014/main" id="{F7C515E2-5C12-01D6-1C0B-7806EAAD9D0B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4383694" y="5961006"/>
            <a:ext cx="1538763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69" name="Text Placeholder 21">
            <a:extLst>
              <a:ext uri="{FF2B5EF4-FFF2-40B4-BE49-F238E27FC236}">
                <a16:creationId xmlns:a16="http://schemas.microsoft.com/office/drawing/2014/main" id="{4CDECD64-C4BF-8761-8BF1-6ED8DB9A585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297925" y="5774628"/>
            <a:ext cx="153876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0" name="Text Placeholder 21">
            <a:extLst>
              <a:ext uri="{FF2B5EF4-FFF2-40B4-BE49-F238E27FC236}">
                <a16:creationId xmlns:a16="http://schemas.microsoft.com/office/drawing/2014/main" id="{C9A0B06B-5F99-9F8E-FBE0-3ABF3666B5CA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297925" y="5961006"/>
            <a:ext cx="153876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1" name="Text Placeholder 21">
            <a:extLst>
              <a:ext uri="{FF2B5EF4-FFF2-40B4-BE49-F238E27FC236}">
                <a16:creationId xmlns:a16="http://schemas.microsoft.com/office/drawing/2014/main" id="{7683EB21-D512-7A5C-5544-8ACE135E6F22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8212153" y="5774628"/>
            <a:ext cx="155542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2" name="Text Placeholder 21">
            <a:extLst>
              <a:ext uri="{FF2B5EF4-FFF2-40B4-BE49-F238E27FC236}">
                <a16:creationId xmlns:a16="http://schemas.microsoft.com/office/drawing/2014/main" id="{871C1602-B62B-F365-EB7A-08C825127C61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8212153" y="5961006"/>
            <a:ext cx="155542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73" name="Text Placeholder 21">
            <a:extLst>
              <a:ext uri="{FF2B5EF4-FFF2-40B4-BE49-F238E27FC236}">
                <a16:creationId xmlns:a16="http://schemas.microsoft.com/office/drawing/2014/main" id="{6D18B535-4707-F7F7-5A1C-F22CC2637270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10152199" y="5774628"/>
            <a:ext cx="1522352" cy="252946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2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74" name="Text Placeholder 21">
            <a:extLst>
              <a:ext uri="{FF2B5EF4-FFF2-40B4-BE49-F238E27FC236}">
                <a16:creationId xmlns:a16="http://schemas.microsoft.com/office/drawing/2014/main" id="{035EB38E-9F84-5946-34D3-3C0CF13D9D4F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10152199" y="5961006"/>
            <a:ext cx="1522352" cy="172401"/>
          </a:xfrm>
        </p:spPr>
        <p:txBody>
          <a:bodyPr tIns="0" bIns="0">
            <a:noAutofit/>
          </a:bodyPr>
          <a:lstStyle>
            <a:lvl1pPr marL="0" indent="0" algn="ctr">
              <a:buNone/>
              <a:defRPr sz="10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14700685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Title &amp;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1E80-2E70-5E1C-8C36-F2472FAD5E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11160760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535783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Title &amp;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1676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10911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6F1E80-2E70-5E1C-8C36-F2472FAD5E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16761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78621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6F39370-C7B8-4749-E3FF-552429B8338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D52425D4-894D-C969-A2B3-9326A605700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6284571" y="2250672"/>
            <a:ext cx="539942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03A8D974-4A68-6275-6973-DCB23B83F13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39" y="1956856"/>
            <a:ext cx="539337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FC6E17B9-715F-63C5-E4D9-03DABAF17811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75388" y="1956856"/>
            <a:ext cx="540861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9591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851EA4-3B7D-214E-A567-EACF1C9D25D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3485199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7887071C-011D-B6B7-6B16-7789428A63CE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4376397" y="2250672"/>
            <a:ext cx="3448392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0A7EF64C-6ADC-A26C-2767-FC3C1433FF7F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348129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A2981842-EC10-461D-C3CF-92E15D5143CC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367213" y="1956856"/>
            <a:ext cx="345425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E209872D-B23F-7951-63B1-7C7056DF3309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203330" y="2250672"/>
            <a:ext cx="3479068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D36A1E3-ABC8-7DB2-8C69-BDE39B6AB979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8194146" y="1956856"/>
            <a:ext cx="3484985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8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807744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AE52FD-DCB8-ACD5-0247-4CE2224A2E55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D225F4B0-21DB-5660-FAAF-164C9A640F49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3413110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79D7819C-A3F9-ED94-22C3-3884E1CD733C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250924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2F6937F1-1069-8538-4764-335DB8D4ECB2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3403926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87C8D861-CD14-686C-8E4D-73FADE5D61ED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9184324" y="2250672"/>
            <a:ext cx="2483084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5A17DF4C-3284-1223-5264-769D87C28BE4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9176833" y="1956856"/>
            <a:ext cx="248730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2B52217B-D7C8-AC7E-8601-5C66E69F4B5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2"/>
            <a:ext cx="2512061" cy="35548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DDFB1B0A-DA43-12C1-5BD2-ECDF968DC49D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251633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054803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2.Introduction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1268413"/>
            <a:ext cx="5393373" cy="4321175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6283325" y="1272169"/>
            <a:ext cx="5400675" cy="4317419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E3DF11C8-64C2-39B6-0FC2-511CA958E74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154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-block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34989-BEB9-B489-449F-9B964A3F3ABE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04000836-8334-3D66-40EE-B9714912E8A5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0" y="19568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AD144EA5-6284-6689-7A12-E0A1C9BAA677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6291222" y="22506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43384EFF-D7E3-E36A-883E-C7CC542E211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6282038" y="19568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ADEC3398-BCD2-032A-60F9-406829671DDB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523239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30AE4089-2394-AAFA-DA78-37F09B5C7101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523240" y="4128556"/>
            <a:ext cx="537740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7E17A132-63EA-AA56-9426-EA818A7A85EF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6291222" y="4422373"/>
            <a:ext cx="5383439" cy="138311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A3EC9734-04E4-4183-1961-993F571A6616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6282038" y="4128556"/>
            <a:ext cx="5392594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1477904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5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3BBD2FF4-017B-457D-B226-CD29FACD17C1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7C386C96-133C-C8D3-C916-24CB3923A7F1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8425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48B1E4C4-F32B-D09E-43D3-B1A5AC6333AE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909288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9C90266E-0993-F3CC-D1B9-C71D08A6E50D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836631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EDDB8903-6466-ED1A-2B65-4F32D4CDF383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748114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Content Placeholder 2">
            <a:extLst>
              <a:ext uri="{FF2B5EF4-FFF2-40B4-BE49-F238E27FC236}">
                <a16:creationId xmlns:a16="http://schemas.microsoft.com/office/drawing/2014/main" id="{91D2D95F-D99B-B79A-7B38-7D8071051083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7474201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6" name="Content Placeholder 2">
            <a:extLst>
              <a:ext uri="{FF2B5EF4-FFF2-40B4-BE49-F238E27FC236}">
                <a16:creationId xmlns:a16="http://schemas.microsoft.com/office/drawing/2014/main" id="{5D740C7F-3D1E-FBBF-A690-046A65B798F9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5161840" y="2415822"/>
            <a:ext cx="1911432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Content Placeholder 2">
            <a:extLst>
              <a:ext uri="{FF2B5EF4-FFF2-40B4-BE49-F238E27FC236}">
                <a16:creationId xmlns:a16="http://schemas.microsoft.com/office/drawing/2014/main" id="{D7655447-1933-23D9-26B9-9AC943FF4703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5155416" y="1956856"/>
            <a:ext cx="1914683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8" name="Content Placeholder 2">
            <a:extLst>
              <a:ext uri="{FF2B5EF4-FFF2-40B4-BE49-F238E27FC236}">
                <a16:creationId xmlns:a16="http://schemas.microsoft.com/office/drawing/2014/main" id="{03D3C551-5DDC-C0D9-65E1-9AF4A402CDA0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9778390" y="2415822"/>
            <a:ext cx="1889383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2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Content Placeholder 2">
            <a:extLst>
              <a:ext uri="{FF2B5EF4-FFF2-40B4-BE49-F238E27FC236}">
                <a16:creationId xmlns:a16="http://schemas.microsoft.com/office/drawing/2014/main" id="{03B5D027-6C3C-6701-D739-D382E5EB5908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9770899" y="1956856"/>
            <a:ext cx="1892597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3299274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6-Column Tex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60760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4AE4FF-DB14-29BB-F516-B17C3330F1F9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BD4C1362-7056-03F7-8FEB-B3B7CFDF0BF4}"/>
              </a:ext>
            </a:extLst>
          </p:cNvPr>
          <p:cNvSpPr>
            <a:spLocks noGrp="1"/>
          </p:cNvSpPr>
          <p:nvPr>
            <p:ph idx="11" hasCustomPrompt="1"/>
          </p:nvPr>
        </p:nvSpPr>
        <p:spPr>
          <a:xfrm>
            <a:off x="24564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Content Placeholder 2">
            <a:extLst>
              <a:ext uri="{FF2B5EF4-FFF2-40B4-BE49-F238E27FC236}">
                <a16:creationId xmlns:a16="http://schemas.microsoft.com/office/drawing/2014/main" id="{BC047232-DC3D-E2BB-C6F2-7AE35F827DA6}"/>
              </a:ext>
            </a:extLst>
          </p:cNvPr>
          <p:cNvSpPr>
            <a:spLocks noGrp="1"/>
          </p:cNvSpPr>
          <p:nvPr>
            <p:ph idx="12" hasCustomPrompt="1"/>
          </p:nvPr>
        </p:nvSpPr>
        <p:spPr>
          <a:xfrm>
            <a:off x="523241" y="1956856"/>
            <a:ext cx="1538782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83F25C1A-06DC-46ED-8DDC-2E2FB2F7DAF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2451476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D63F4DF6-506B-4E35-E325-99540A658D8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632284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EF2C0EFF-7080-AF27-7326-49AEDDD6ADCC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316642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D120362D-CBE5-346A-0C56-011BC1B1EC00}"/>
              </a:ext>
            </a:extLst>
          </p:cNvPr>
          <p:cNvSpPr>
            <a:spLocks noGrp="1"/>
          </p:cNvSpPr>
          <p:nvPr>
            <p:ph idx="16" hasCustomPrompt="1"/>
          </p:nvPr>
        </p:nvSpPr>
        <p:spPr>
          <a:xfrm>
            <a:off x="4389640" y="2415822"/>
            <a:ext cx="154051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Content Placeholder 2">
            <a:extLst>
              <a:ext uri="{FF2B5EF4-FFF2-40B4-BE49-F238E27FC236}">
                <a16:creationId xmlns:a16="http://schemas.microsoft.com/office/drawing/2014/main" id="{4933DBC9-6BF6-6E67-CB38-B34A554BC35A}"/>
              </a:ext>
            </a:extLst>
          </p:cNvPr>
          <p:cNvSpPr>
            <a:spLocks noGrp="1"/>
          </p:cNvSpPr>
          <p:nvPr>
            <p:ph idx="17" hasCustomPrompt="1"/>
          </p:nvPr>
        </p:nvSpPr>
        <p:spPr>
          <a:xfrm>
            <a:off x="4384059" y="1956856"/>
            <a:ext cx="15431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32" name="Content Placeholder 2">
            <a:extLst>
              <a:ext uri="{FF2B5EF4-FFF2-40B4-BE49-F238E27FC236}">
                <a16:creationId xmlns:a16="http://schemas.microsoft.com/office/drawing/2014/main" id="{98DE0D54-9097-FF79-E1C8-89A787B20487}"/>
              </a:ext>
            </a:extLst>
          </p:cNvPr>
          <p:cNvSpPr>
            <a:spLocks noGrp="1"/>
          </p:cNvSpPr>
          <p:nvPr>
            <p:ph idx="18" hasCustomPrompt="1"/>
          </p:nvPr>
        </p:nvSpPr>
        <p:spPr>
          <a:xfrm>
            <a:off x="8238270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Content Placeholder 2">
            <a:extLst>
              <a:ext uri="{FF2B5EF4-FFF2-40B4-BE49-F238E27FC236}">
                <a16:creationId xmlns:a16="http://schemas.microsoft.com/office/drawing/2014/main" id="{FCEFD55E-9D7B-54C7-49FC-175A8BE5A7D9}"/>
              </a:ext>
            </a:extLst>
          </p:cNvPr>
          <p:cNvSpPr>
            <a:spLocks noGrp="1"/>
          </p:cNvSpPr>
          <p:nvPr>
            <p:ph idx="19" hasCustomPrompt="1"/>
          </p:nvPr>
        </p:nvSpPr>
        <p:spPr>
          <a:xfrm>
            <a:off x="8231425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49" name="Content Placeholder 2">
            <a:extLst>
              <a:ext uri="{FF2B5EF4-FFF2-40B4-BE49-F238E27FC236}">
                <a16:creationId xmlns:a16="http://schemas.microsoft.com/office/drawing/2014/main" id="{72229A91-F22E-FB53-B74D-3A833DCDFB60}"/>
              </a:ext>
            </a:extLst>
          </p:cNvPr>
          <p:cNvSpPr>
            <a:spLocks noGrp="1"/>
          </p:cNvSpPr>
          <p:nvPr>
            <p:ph idx="20" hasCustomPrompt="1"/>
          </p:nvPr>
        </p:nvSpPr>
        <p:spPr>
          <a:xfrm>
            <a:off x="10153698" y="2415822"/>
            <a:ext cx="1522740" cy="3389665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1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0" name="Content Placeholder 2">
            <a:extLst>
              <a:ext uri="{FF2B5EF4-FFF2-40B4-BE49-F238E27FC236}">
                <a16:creationId xmlns:a16="http://schemas.microsoft.com/office/drawing/2014/main" id="{B6F1B475-AAEF-97E6-45A5-184902221A0B}"/>
              </a:ext>
            </a:extLst>
          </p:cNvPr>
          <p:cNvSpPr>
            <a:spLocks noGrp="1"/>
          </p:cNvSpPr>
          <p:nvPr>
            <p:ph idx="21" hasCustomPrompt="1"/>
          </p:nvPr>
        </p:nvSpPr>
        <p:spPr>
          <a:xfrm>
            <a:off x="10146207" y="1956856"/>
            <a:ext cx="1525330" cy="27153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 marL="0" indent="0">
              <a:lnSpc>
                <a:spcPct val="85000"/>
              </a:lnSpc>
              <a:buNone/>
              <a:defRPr sz="1400" b="0" i="0">
                <a:solidFill>
                  <a:schemeClr val="bg1"/>
                </a:solidFill>
                <a:latin typeface="+mj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Subtitle</a:t>
            </a:r>
          </a:p>
        </p:txBody>
      </p:sp>
    </p:spTree>
    <p:extLst>
      <p:ext uri="{BB962C8B-B14F-4D97-AF65-F5344CB8AC3E}">
        <p14:creationId xmlns:p14="http://schemas.microsoft.com/office/powerpoint/2010/main" val="41900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Full screen Media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edia Placeholder 7">
            <a:extLst>
              <a:ext uri="{FF2B5EF4-FFF2-40B4-BE49-F238E27FC236}">
                <a16:creationId xmlns:a16="http://schemas.microsoft.com/office/drawing/2014/main" id="{1FED18FF-0296-7681-E0F7-75AA9D3D0662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8220075" y="0"/>
            <a:ext cx="3971925" cy="6858000"/>
          </a:xfrm>
          <a:solidFill>
            <a:schemeClr val="tx1">
              <a:lumMod val="90000"/>
              <a:lumOff val="10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7316761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1548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32825B-DB72-3000-F810-F79548F77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7301548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302514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Media + Logo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edia Placeholder 7">
            <a:extLst>
              <a:ext uri="{FF2B5EF4-FFF2-40B4-BE49-F238E27FC236}">
                <a16:creationId xmlns:a16="http://schemas.microsoft.com/office/drawing/2014/main" id="{57974041-606E-B0C5-BDEF-94F6614BB08C}"/>
              </a:ext>
            </a:extLst>
          </p:cNvPr>
          <p:cNvSpPr>
            <a:spLocks noGrp="1"/>
          </p:cNvSpPr>
          <p:nvPr>
            <p:ph type="media" sz="quarter" idx="13"/>
          </p:nvPr>
        </p:nvSpPr>
        <p:spPr>
          <a:xfrm>
            <a:off x="701120" y="788759"/>
            <a:ext cx="10789760" cy="6069239"/>
          </a:xfrm>
          <a:solidFill>
            <a:schemeClr val="tx1">
              <a:lumMod val="90000"/>
              <a:lumOff val="10000"/>
            </a:schemeClr>
          </a:solidFill>
        </p:spPr>
        <p:txBody>
          <a:bodyPr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media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9640574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4677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Botto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2F3C42DF-CC08-4927-5F7C-A3F01972025E}"/>
              </a:ext>
            </a:extLst>
          </p:cNvPr>
          <p:cNvSpPr/>
          <p:nvPr userDrawn="1"/>
        </p:nvSpPr>
        <p:spPr>
          <a:xfrm>
            <a:off x="0" y="0"/>
            <a:ext cx="12192000" cy="483393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solidFill>
                <a:schemeClr val="bg1"/>
              </a:solidFill>
              <a:latin typeface="+mn-lt"/>
            </a:endParaRPr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108DA067-BC61-B711-1354-2F98D233A20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40" y="531238"/>
            <a:ext cx="11145520" cy="4302700"/>
          </a:xfrm>
          <a:solidFill>
            <a:schemeClr val="bg1"/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FD5B33B-BFEF-93CB-70C0-408A1FB1E9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5076014"/>
            <a:ext cx="6364923" cy="100673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413A60FB-0481-622C-5811-63FA24815A4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248526" y="5076013"/>
            <a:ext cx="4420234" cy="1006734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DB0AF5C-F69E-4477-CCA0-26D72A7D2B5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4" name="Slide Number Placeholder 9">
            <a:extLst>
              <a:ext uri="{FF2B5EF4-FFF2-40B4-BE49-F238E27FC236}">
                <a16:creationId xmlns:a16="http://schemas.microsoft.com/office/drawing/2014/main" id="{1926B3EE-A8F8-3B50-2752-283FD147E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168611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Left justif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3A14A8B0-D1F3-3351-C50F-668E5BF04466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6311900" y="-1"/>
            <a:ext cx="5880099" cy="6857999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C9C2B3-815A-D739-1807-98C1F033F6A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5410679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5399429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D32825B-DB72-3000-F810-F79548F778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40" y="1905891"/>
            <a:ext cx="5399429" cy="3899597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>
                  <a:lumMod val="60000"/>
                  <a:lumOff val="40000"/>
                </a:schemeClr>
              </a:buClr>
              <a:buFont typeface="Wingdings" pitchFamily="2" charset="2"/>
              <a:buChar char="§"/>
              <a:defRPr sz="140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1060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Preview - Image background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388156D-F3C2-B556-8C04-A70CC48F71C8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6150A469-84D4-8D9D-D563-B014A90D876F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812772"/>
            <a:ext cx="1449993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185C674D-5387-FB9D-F266-AAE336802258}"/>
              </a:ext>
            </a:extLst>
          </p:cNvPr>
          <p:cNvSpPr/>
          <p:nvPr userDrawn="1"/>
        </p:nvSpPr>
        <p:spPr>
          <a:xfrm>
            <a:off x="976142" y="-636006"/>
            <a:ext cx="1449994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add an image on the background</a:t>
            </a: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A4FB711C-FBCC-9E6D-1489-3CFC323472B0}"/>
              </a:ext>
            </a:extLst>
          </p:cNvPr>
          <p:cNvSpPr/>
          <p:nvPr userDrawn="1"/>
        </p:nvSpPr>
        <p:spPr>
          <a:xfrm>
            <a:off x="-3882" y="-580017"/>
            <a:ext cx="473251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2F3D50F2-0B39-03BE-B1B8-CC6F1229ACC9}"/>
              </a:ext>
            </a:extLst>
          </p:cNvPr>
          <p:cNvCxnSpPr>
            <a:cxnSpLocks/>
            <a:stCxn id="54" idx="3"/>
            <a:endCxn id="53" idx="1"/>
          </p:cNvCxnSpPr>
          <p:nvPr userDrawn="1"/>
        </p:nvCxnSpPr>
        <p:spPr>
          <a:xfrm>
            <a:off x="469369" y="-488308"/>
            <a:ext cx="506773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Rectangle 55">
            <a:extLst>
              <a:ext uri="{FF2B5EF4-FFF2-40B4-BE49-F238E27FC236}">
                <a16:creationId xmlns:a16="http://schemas.microsoft.com/office/drawing/2014/main" id="{DEC92E1F-1C07-0052-6E54-75CFA377820E}"/>
              </a:ext>
            </a:extLst>
          </p:cNvPr>
          <p:cNvSpPr/>
          <p:nvPr userDrawn="1"/>
        </p:nvSpPr>
        <p:spPr>
          <a:xfrm>
            <a:off x="-3881" y="-1088965"/>
            <a:ext cx="1449994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57" name="Elbow Connector 56">
            <a:extLst>
              <a:ext uri="{FF2B5EF4-FFF2-40B4-BE49-F238E27FC236}">
                <a16:creationId xmlns:a16="http://schemas.microsoft.com/office/drawing/2014/main" id="{76452ED0-0204-03F0-377E-FE928CCE3248}"/>
              </a:ext>
            </a:extLst>
          </p:cNvPr>
          <p:cNvCxnSpPr>
            <a:cxnSpLocks/>
            <a:stCxn id="56" idx="1"/>
            <a:endCxn id="54" idx="1"/>
          </p:cNvCxnSpPr>
          <p:nvPr userDrawn="1"/>
        </p:nvCxnSpPr>
        <p:spPr>
          <a:xfrm rot="10800000" flipV="1">
            <a:off x="-3881" y="-997256"/>
            <a:ext cx="1" cy="508948"/>
          </a:xfrm>
          <a:prstGeom prst="bentConnector3">
            <a:avLst>
              <a:gd name="adj1" fmla="val 2286010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4C54BC61-024A-990C-61C0-0E1AF22FEA98}"/>
              </a:ext>
            </a:extLst>
          </p:cNvPr>
          <p:cNvSpPr/>
          <p:nvPr userDrawn="1"/>
        </p:nvSpPr>
        <p:spPr>
          <a:xfrm>
            <a:off x="4367213" y="-633910"/>
            <a:ext cx="1555456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Change the </a:t>
            </a:r>
            <a:br>
              <a:rPr lang="en-GB" sz="800" b="1">
                <a:solidFill>
                  <a:schemeClr val="tx1"/>
                </a:solidFill>
                <a:latin typeface="+mn-lt"/>
              </a:rPr>
            </a:br>
            <a:r>
              <a:rPr lang="en-GB" sz="800" b="1">
                <a:solidFill>
                  <a:schemeClr val="tx1"/>
                </a:solidFill>
                <a:latin typeface="+mn-lt"/>
              </a:rPr>
              <a:t>transparency to +40%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86D32DE6-1F10-3E18-F3B4-E847E038CF9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47005" y="-1812772"/>
            <a:ext cx="1407782" cy="1412491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9D13F6FE-D26A-D71A-62E0-78D0A27F42CD}"/>
              </a:ext>
            </a:extLst>
          </p:cNvPr>
          <p:cNvSpPr/>
          <p:nvPr userDrawn="1"/>
        </p:nvSpPr>
        <p:spPr>
          <a:xfrm>
            <a:off x="47763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0FA5D33F-FF13-A55E-709B-1E60ACB8DCB6}"/>
              </a:ext>
            </a:extLst>
          </p:cNvPr>
          <p:cNvSpPr/>
          <p:nvPr userDrawn="1"/>
        </p:nvSpPr>
        <p:spPr>
          <a:xfrm>
            <a:off x="3184028" y="-1618868"/>
            <a:ext cx="212188" cy="201759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9A536BB1-CF71-E38E-DCEE-89673398104A}"/>
              </a:ext>
            </a:extLst>
          </p:cNvPr>
          <p:cNvSpPr/>
          <p:nvPr userDrawn="1"/>
        </p:nvSpPr>
        <p:spPr>
          <a:xfrm>
            <a:off x="2747005" y="-580017"/>
            <a:ext cx="1407782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63" name="Straight Connector 62">
            <a:extLst>
              <a:ext uri="{FF2B5EF4-FFF2-40B4-BE49-F238E27FC236}">
                <a16:creationId xmlns:a16="http://schemas.microsoft.com/office/drawing/2014/main" id="{59D8FB06-4D0D-703E-E4A2-8F1E7E3D17DE}"/>
              </a:ext>
            </a:extLst>
          </p:cNvPr>
          <p:cNvCxnSpPr>
            <a:cxnSpLocks/>
            <a:stCxn id="62" idx="3"/>
            <a:endCxn id="58" idx="1"/>
          </p:cNvCxnSpPr>
          <p:nvPr userDrawn="1"/>
        </p:nvCxnSpPr>
        <p:spPr>
          <a:xfrm>
            <a:off x="4154787" y="-488308"/>
            <a:ext cx="212426" cy="209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4" name="Rectangle 63">
            <a:extLst>
              <a:ext uri="{FF2B5EF4-FFF2-40B4-BE49-F238E27FC236}">
                <a16:creationId xmlns:a16="http://schemas.microsoft.com/office/drawing/2014/main" id="{0542E075-DBEE-4C37-E64C-DAFD293CA4C9}"/>
              </a:ext>
            </a:extLst>
          </p:cNvPr>
          <p:cNvSpPr/>
          <p:nvPr userDrawn="1"/>
        </p:nvSpPr>
        <p:spPr>
          <a:xfrm>
            <a:off x="-18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01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19EC4F9-C144-8A59-7CB9-ADBF5914F503}"/>
              </a:ext>
            </a:extLst>
          </p:cNvPr>
          <p:cNvSpPr/>
          <p:nvPr userDrawn="1"/>
        </p:nvSpPr>
        <p:spPr>
          <a:xfrm>
            <a:off x="2746523" y="-2102176"/>
            <a:ext cx="765168" cy="29539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tlCol="0" anchor="ctr"/>
          <a:lstStyle/>
          <a:p>
            <a:pPr lvl="0"/>
            <a:r>
              <a:rPr lang="en-GB" sz="2400" b="1">
                <a:solidFill>
                  <a:schemeClr val="accent2"/>
                </a:solidFill>
                <a:latin typeface="+mn-lt"/>
              </a:rPr>
              <a:t>02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9A4F247-FFFC-0039-520A-FC4076FD3DB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4052260"/>
            <a:ext cx="5356860" cy="955431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0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Text Placeholder 5">
            <a:extLst>
              <a:ext uri="{FF2B5EF4-FFF2-40B4-BE49-F238E27FC236}">
                <a16:creationId xmlns:a16="http://schemas.microsoft.com/office/drawing/2014/main" id="{AFA0767A-7580-8CE2-7335-F8E272907F7A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5938" y="5084763"/>
            <a:ext cx="5364162" cy="1260476"/>
          </a:xfrm>
        </p:spPr>
        <p:txBody>
          <a:bodyPr/>
          <a:lstStyle>
            <a:lvl1pPr marL="0" indent="0">
              <a:lnSpc>
                <a:spcPct val="125000"/>
              </a:lnSpc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GB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68426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Preview - Image grid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256E2F7-68DD-5258-E819-29905F65E3B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7339" y="301050"/>
            <a:ext cx="7301548" cy="298450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 marL="0" indent="0">
              <a:lnSpc>
                <a:spcPct val="100000"/>
              </a:lnSpc>
              <a:buNone/>
              <a:defRPr sz="12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GB"/>
              <a:t>Section Name</a:t>
            </a:r>
            <a:endParaRPr lang="en-UA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AAA326E-92A4-3988-4D8F-0819A35A4C7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11159158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8" name="Picture Placeholder 19">
            <a:extLst>
              <a:ext uri="{FF2B5EF4-FFF2-40B4-BE49-F238E27FC236}">
                <a16:creationId xmlns:a16="http://schemas.microsoft.com/office/drawing/2014/main" id="{C8E096B5-7FBE-1ACF-3D5E-672174A067D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23239" y="2024062"/>
            <a:ext cx="5399429" cy="3770681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4" name="Picture Placeholder 19">
            <a:extLst>
              <a:ext uri="{FF2B5EF4-FFF2-40B4-BE49-F238E27FC236}">
                <a16:creationId xmlns:a16="http://schemas.microsoft.com/office/drawing/2014/main" id="{1C4553F2-DA9D-2C49-2C35-E9C639851B8E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75388" y="202406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5" name="Picture Placeholder 19">
            <a:extLst>
              <a:ext uri="{FF2B5EF4-FFF2-40B4-BE49-F238E27FC236}">
                <a16:creationId xmlns:a16="http://schemas.microsoft.com/office/drawing/2014/main" id="{BCC998BF-2FE1-0758-46D6-1B585A2AF2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275388" y="408350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8" name="Picture Placeholder 19">
            <a:extLst>
              <a:ext uri="{FF2B5EF4-FFF2-40B4-BE49-F238E27FC236}">
                <a16:creationId xmlns:a16="http://schemas.microsoft.com/office/drawing/2014/main" id="{DB7EC970-2B0A-EC08-A687-2E542B192D2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63051" y="202406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96693830-9A37-D163-7444-E82C0D221CC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163051" y="4083504"/>
            <a:ext cx="2520950" cy="1721984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090729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7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82369" y="6201313"/>
            <a:ext cx="21016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6D67CDC6-68E6-DA67-1806-4FB6EC3A1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03724" y="-1"/>
            <a:ext cx="7788275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2839D-0A20-48AE-41DB-35BFEDFF7A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493901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T_1.Executive Commit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129A1200-3703-2454-6254-417DAF48796B}"/>
              </a:ext>
            </a:extLst>
          </p:cNvPr>
          <p:cNvSpPr/>
          <p:nvPr userDrawn="1"/>
        </p:nvSpPr>
        <p:spPr>
          <a:xfrm>
            <a:off x="7824789" y="0"/>
            <a:ext cx="4367212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>
              <a:latin typeface="+mn-lt"/>
            </a:endParaRPr>
          </a:p>
        </p:txBody>
      </p:sp>
      <p:sp>
        <p:nvSpPr>
          <p:cNvPr id="10" name="Text Placeholder 21">
            <a:extLst>
              <a:ext uri="{FF2B5EF4-FFF2-40B4-BE49-F238E27FC236}">
                <a16:creationId xmlns:a16="http://schemas.microsoft.com/office/drawing/2014/main" id="{07D42A3F-67A4-821D-2898-E4F689A0AA75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332791" y="4329113"/>
            <a:ext cx="3351210" cy="306065"/>
          </a:xfrm>
        </p:spPr>
        <p:txBody>
          <a:bodyPr tIns="72000" bIns="0"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1800" b="1" i="0"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1" name="Text Placeholder 21">
            <a:extLst>
              <a:ext uri="{FF2B5EF4-FFF2-40B4-BE49-F238E27FC236}">
                <a16:creationId xmlns:a16="http://schemas.microsoft.com/office/drawing/2014/main" id="{9AC1B11D-6C1E-FA56-1570-A1E397A35A3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332791" y="4642518"/>
            <a:ext cx="3351210" cy="252413"/>
          </a:xfrm>
        </p:spPr>
        <p:txBody>
          <a:bodyPr>
            <a:noAutofit/>
          </a:bodyPr>
          <a:lstStyle>
            <a:lvl1pPr marL="0" indent="0" algn="ctr">
              <a:buNone/>
              <a:defRPr sz="1200" b="0" i="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312C4AD-A4D5-181F-47ED-7B4B0220621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0" y="662255"/>
            <a:ext cx="6723734" cy="955431"/>
          </a:xfrm>
          <a:prstGeom prst="rect">
            <a:avLst/>
          </a:prstGeom>
        </p:spPr>
        <p:txBody>
          <a:bodyPr lIns="0" rIns="0" anchor="t">
            <a:noAutofit/>
          </a:bodyPr>
          <a:lstStyle>
            <a:lvl1pPr>
              <a:defRPr sz="3600" b="1" i="0">
                <a:solidFill>
                  <a:schemeClr val="accent4"/>
                </a:solidFill>
                <a:latin typeface="+mj-lt"/>
              </a:defRPr>
            </a:lvl1pPr>
          </a:lstStyle>
          <a:p>
            <a:r>
              <a:rPr lang="en-US"/>
              <a:t>Click to Edit the Title</a:t>
            </a:r>
            <a:endParaRPr lang="uk-U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57CBE0-1E19-B9B5-67CA-B62562A17292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523239" y="1905891"/>
            <a:ext cx="6725285" cy="3899597"/>
          </a:xfrm>
          <a:prstGeom prst="rect">
            <a:avLst/>
          </a:prstGeom>
        </p:spPr>
        <p:txBody>
          <a:bodyPr lIns="0" tIns="0" rIns="0" bIns="0" numCol="2" spcCol="360000">
            <a:noAutofit/>
          </a:bodyPr>
          <a:lstStyle>
            <a:lvl1pPr marL="228600" indent="-228600">
              <a:lnSpc>
                <a:spcPct val="125000"/>
              </a:lnSpc>
              <a:spcBef>
                <a:spcPts val="700"/>
              </a:spcBef>
              <a:spcAft>
                <a:spcPts val="700"/>
              </a:spcAft>
              <a:buClr>
                <a:schemeClr val="accent4"/>
              </a:buClr>
              <a:buFont typeface="Wingdings" pitchFamily="2" charset="2"/>
              <a:buChar char="§"/>
              <a:defRPr sz="1400"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>
              <a:lnSpc>
                <a:spcPct val="110000"/>
              </a:lnSpc>
              <a:defRPr sz="11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>
              <a:lnSpc>
                <a:spcPct val="110000"/>
              </a:lnSpc>
              <a:defRPr sz="105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>
              <a:lnSpc>
                <a:spcPct val="110000"/>
              </a:lnSpc>
              <a:defRPr sz="10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71FC515-449A-386B-D480-EDE9D37338F7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5" name="Slide Number Placeholder 9">
            <a:extLst>
              <a:ext uri="{FF2B5EF4-FFF2-40B4-BE49-F238E27FC236}">
                <a16:creationId xmlns:a16="http://schemas.microsoft.com/office/drawing/2014/main" id="{DA7EA20E-90F8-467D-D561-300FB1FD5C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2" name="Picture Placeholder 19">
            <a:extLst>
              <a:ext uri="{FF2B5EF4-FFF2-40B4-BE49-F238E27FC236}">
                <a16:creationId xmlns:a16="http://schemas.microsoft.com/office/drawing/2014/main" id="{1B8228AC-55EF-351E-24F7-CFA78FD5ECF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46756" y="1438359"/>
            <a:ext cx="2523279" cy="2522834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13" name="Picture 10">
            <a:extLst>
              <a:ext uri="{FF2B5EF4-FFF2-40B4-BE49-F238E27FC236}">
                <a16:creationId xmlns:a16="http://schemas.microsoft.com/office/drawing/2014/main" id="{14A1830F-E5DB-115F-A7ED-732B5D62C61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74251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25%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2661" y="6201313"/>
            <a:ext cx="621339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2" name="Picture Placeholder 19">
            <a:extLst>
              <a:ext uri="{FF2B5EF4-FFF2-40B4-BE49-F238E27FC236}">
                <a16:creationId xmlns:a16="http://schemas.microsoft.com/office/drawing/2014/main" id="{6D67CDC6-68E6-DA67-1806-4FB6EC3A14C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7788275" cy="685799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72839D-0A20-48AE-41DB-35BFEDFF7A2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3874463"/>
            <a:ext cx="9575172" cy="1692604"/>
          </a:xfrm>
          <a:prstGeom prst="rect">
            <a:avLst/>
          </a:prstGeom>
        </p:spPr>
        <p:txBody>
          <a:bodyPr lIns="0" rIns="0" anchor="ctr">
            <a:noAutofit/>
          </a:bodyPr>
          <a:lstStyle>
            <a:lvl1pPr>
              <a:defRPr sz="5400" b="1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 that’s why it looks like this</a:t>
            </a:r>
            <a:endParaRPr lang="uk-UA"/>
          </a:p>
        </p:txBody>
      </p:sp>
    </p:spTree>
    <p:extLst>
      <p:ext uri="{BB962C8B-B14F-4D97-AF65-F5344CB8AC3E}">
        <p14:creationId xmlns:p14="http://schemas.microsoft.com/office/powerpoint/2010/main" val="2017224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Hero/Emotional - Negative Spac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738A36F1-07B6-E358-AF5C-0AAC4CF931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12192000" cy="4833939"/>
          </a:xfrm>
          <a:solidFill>
            <a:schemeClr val="bg1">
              <a:lumMod val="95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9" name="Picture 10">
            <a:extLst>
              <a:ext uri="{FF2B5EF4-FFF2-40B4-BE49-F238E27FC236}">
                <a16:creationId xmlns:a16="http://schemas.microsoft.com/office/drawing/2014/main" id="{932D47C4-D7F5-466F-6236-82A90B93C21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4B3D0E6-D8B9-6244-6387-94047E2BD06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66590915-97A2-4344-BABC-5C7C01D6FE5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9" y="2775912"/>
            <a:ext cx="9577386" cy="2271866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5400" b="0" i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Title that has a lot of words,</a:t>
            </a:r>
            <a:endParaRPr lang="uk-UA"/>
          </a:p>
        </p:txBody>
      </p:sp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F9E21FD7-7874-2EF1-C471-659F1207E96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87489" y="4972079"/>
            <a:ext cx="9577386" cy="1266092"/>
          </a:xfrm>
        </p:spPr>
        <p:txBody>
          <a:bodyPr tIns="0">
            <a:noAutofit/>
          </a:bodyPr>
          <a:lstStyle>
            <a:lvl1pPr marL="0" indent="0">
              <a:lnSpc>
                <a:spcPct val="85000"/>
              </a:lnSpc>
              <a:buNone/>
              <a:defRPr sz="5400" b="0" i="0">
                <a:solidFill>
                  <a:schemeClr val="bg1"/>
                </a:solidFill>
                <a:latin typeface="+mj-lt"/>
              </a:defRPr>
            </a:lvl1pPr>
            <a:lvl2pPr>
              <a:defRPr>
                <a:latin typeface="Proxima Nova Black" panose="02000506030000020004" pitchFamily="2" charset="0"/>
              </a:defRPr>
            </a:lvl2pPr>
            <a:lvl3pPr>
              <a:defRPr>
                <a:latin typeface="Proxima Nova Black" panose="02000506030000020004" pitchFamily="2" charset="0"/>
              </a:defRPr>
            </a:lvl3pPr>
            <a:lvl4pPr>
              <a:defRPr>
                <a:latin typeface="Proxima Nova Black" panose="02000506030000020004" pitchFamily="2" charset="0"/>
              </a:defRPr>
            </a:lvl4pPr>
            <a:lvl5pPr>
              <a:defRPr>
                <a:latin typeface="Proxima Nova Black" panose="02000506030000020004" pitchFamily="2" charset="0"/>
              </a:defRPr>
            </a:lvl5pPr>
          </a:lstStyle>
          <a:p>
            <a:r>
              <a:rPr lang="en-US">
                <a:solidFill>
                  <a:schemeClr val="tx1"/>
                </a:solidFill>
              </a:rPr>
              <a:t>that’s why it looks like this</a:t>
            </a:r>
            <a:endParaRPr lang="uk-UA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94665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uota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D1BA85C-4A82-1B3C-8D74-38490366789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8B2F4E7-15CD-4A48-E45B-340C3EAE8E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87487" y="1233488"/>
            <a:ext cx="9217026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8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4" name="Text Placeholder 21">
            <a:extLst>
              <a:ext uri="{FF2B5EF4-FFF2-40B4-BE49-F238E27FC236}">
                <a16:creationId xmlns:a16="http://schemas.microsoft.com/office/drawing/2014/main" id="{59C49594-71CB-1F7A-7743-99DA3DB1D744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49479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0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15" name="Text Placeholder 21">
            <a:extLst>
              <a:ext uri="{FF2B5EF4-FFF2-40B4-BE49-F238E27FC236}">
                <a16:creationId xmlns:a16="http://schemas.microsoft.com/office/drawing/2014/main" id="{65E4A8AE-6000-4A64-48C8-902DAB07042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49479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34616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uotation + imag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1BA85C-4A82-1B3C-8D74-38490366789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-5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962755" y="-965201"/>
            <a:ext cx="7775980" cy="5808259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4F94DC-CB37-D14F-B14D-412D0484048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24063"/>
            <a:ext cx="3971924" cy="4833935"/>
          </a:xfrm>
          <a:solidFill>
            <a:schemeClr val="tx1">
              <a:lumMod val="90000"/>
              <a:lumOff val="10000"/>
            </a:schemeClr>
          </a:solidFill>
        </p:spPr>
        <p:txBody>
          <a:bodyPr tIns="0" bIns="936000" anchor="ctr"/>
          <a:lstStyle>
            <a:lvl1pPr marL="0" indent="0" algn="ctr">
              <a:buNone/>
              <a:defRPr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pic>
        <p:nvPicPr>
          <p:cNvPr id="22" name="Picture 10">
            <a:extLst>
              <a:ext uri="{FF2B5EF4-FFF2-40B4-BE49-F238E27FC236}">
                <a16:creationId xmlns:a16="http://schemas.microsoft.com/office/drawing/2014/main" id="{27C9CD2B-C66A-DDFB-0CCF-7A93C4FCF5D9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7A6932F9-258E-88CD-706A-F4E310ABF18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 </a:t>
            </a:r>
          </a:p>
        </p:txBody>
      </p:sp>
      <p:sp>
        <p:nvSpPr>
          <p:cNvPr id="12" name="Slide Number Placeholder 9">
            <a:extLst>
              <a:ext uri="{FF2B5EF4-FFF2-40B4-BE49-F238E27FC236}">
                <a16:creationId xmlns:a16="http://schemas.microsoft.com/office/drawing/2014/main" id="{E5F9787C-1963-4ECD-B44E-823790FCC2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064875" y="6201313"/>
            <a:ext cx="619125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DC5B837-E15B-D3D1-F555-69B7A70B264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23241" y="1233488"/>
            <a:ext cx="6293484" cy="3600450"/>
          </a:xfrm>
          <a:prstGeom prst="rect">
            <a:avLst/>
          </a:prstGeom>
        </p:spPr>
        <p:txBody>
          <a:bodyPr lIns="0" rIns="0" anchor="b">
            <a:noAutofit/>
          </a:bodyPr>
          <a:lstStyle>
            <a:lvl1pPr>
              <a:defRPr sz="40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If the text has more than four words or if they are long, it should be in sentence case</a:t>
            </a:r>
            <a:endParaRPr lang="uk-UA"/>
          </a:p>
        </p:txBody>
      </p:sp>
      <p:sp>
        <p:nvSpPr>
          <p:cNvPr id="13" name="Text Placeholder 21">
            <a:extLst>
              <a:ext uri="{FF2B5EF4-FFF2-40B4-BE49-F238E27FC236}">
                <a16:creationId xmlns:a16="http://schemas.microsoft.com/office/drawing/2014/main" id="{47F71453-EC1E-31E0-C299-56CF9DDBE3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23241" y="5140802"/>
            <a:ext cx="6293484" cy="252413"/>
          </a:xfrm>
        </p:spPr>
        <p:txBody>
          <a:bodyPr anchor="b">
            <a:noAutofit/>
          </a:bodyPr>
          <a:lstStyle>
            <a:lvl1pPr marL="0" indent="0" algn="l">
              <a:buNone/>
              <a:defRPr sz="1200" b="0" i="0">
                <a:solidFill>
                  <a:schemeClr val="bg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  <p:sp>
        <p:nvSpPr>
          <p:cNvPr id="17" name="Text Placeholder 21">
            <a:extLst>
              <a:ext uri="{FF2B5EF4-FFF2-40B4-BE49-F238E27FC236}">
                <a16:creationId xmlns:a16="http://schemas.microsoft.com/office/drawing/2014/main" id="{8836BC6C-75E3-4FCF-6FF3-9DEA8E83B37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23241" y="5384893"/>
            <a:ext cx="6293484" cy="306065"/>
          </a:xfrm>
        </p:spPr>
        <p:txBody>
          <a:bodyPr anchor="t">
            <a:noAutofit/>
          </a:bodyPr>
          <a:lstStyle>
            <a:lvl1pPr marL="0" indent="0" algn="l">
              <a:lnSpc>
                <a:spcPct val="85000"/>
              </a:lnSpc>
              <a:buNone/>
              <a:defRPr sz="1600" b="1" i="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</p:spTree>
    <p:extLst>
      <p:ext uri="{BB962C8B-B14F-4D97-AF65-F5344CB8AC3E}">
        <p14:creationId xmlns:p14="http://schemas.microsoft.com/office/powerpoint/2010/main" val="435215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C35EA4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47EBF"/>
          </p15:clr>
        </p15:guide>
        <p15:guide id="44" pos="937">
          <p15:clr>
            <a:srgbClr val="547EBF"/>
          </p15:clr>
        </p15:guide>
        <p15:guide id="45" pos="1300">
          <p15:clr>
            <a:srgbClr val="547EBF"/>
          </p15:clr>
        </p15:guide>
        <p15:guide id="46" pos="1527">
          <p15:clr>
            <a:srgbClr val="547EBF"/>
          </p15:clr>
        </p15:guide>
        <p15:guide id="47" pos="6970">
          <p15:clr>
            <a:srgbClr val="547EBF"/>
          </p15:clr>
        </p15:guide>
        <p15:guide id="48" pos="6743">
          <p15:clr>
            <a:srgbClr val="547EBF"/>
          </p15:clr>
        </p15:guide>
        <p15:guide id="49" pos="6380">
          <p15:clr>
            <a:srgbClr val="547EBF"/>
          </p15:clr>
        </p15:guide>
        <p15:guide id="50" pos="6153">
          <p15:clr>
            <a:srgbClr val="547EBF"/>
          </p15:clr>
        </p15:guide>
        <p15:guide id="51" pos="1912">
          <p15:clr>
            <a:srgbClr val="547EBF"/>
          </p15:clr>
        </p15:guide>
        <p15:guide id="52" pos="5768">
          <p15:clr>
            <a:srgbClr val="547EBF"/>
          </p15:clr>
        </p15:guide>
        <p15:guide id="53" pos="2139">
          <p15:clr>
            <a:srgbClr val="547EBF"/>
          </p15:clr>
        </p15:guide>
        <p15:guide id="54" pos="5541">
          <p15:clr>
            <a:srgbClr val="547EBF"/>
          </p15:clr>
        </p15:guide>
        <p15:guide id="55" pos="2525">
          <p15:clr>
            <a:srgbClr val="547EBF"/>
          </p15:clr>
        </p15:guide>
        <p15:guide id="56" pos="5155">
          <p15:clr>
            <a:srgbClr val="547EBF"/>
          </p15:clr>
        </p15:guide>
        <p15:guide id="57" pos="2751">
          <p15:clr>
            <a:srgbClr val="547EBF"/>
          </p15:clr>
        </p15:guide>
        <p15:guide id="58" pos="4929">
          <p15:clr>
            <a:srgbClr val="547EBF"/>
          </p15:clr>
        </p15:guide>
        <p15:guide id="59" pos="3114">
          <p15:clr>
            <a:srgbClr val="547EBF"/>
          </p15:clr>
        </p15:guide>
        <p15:guide id="60" pos="4566">
          <p15:clr>
            <a:srgbClr val="547EBF"/>
          </p15:clr>
        </p15:guide>
        <p15:guide id="61" pos="4339">
          <p15:clr>
            <a:srgbClr val="547EBF"/>
          </p15:clr>
        </p15:guide>
        <p15:guide id="62" pos="3341">
          <p15:clr>
            <a:srgbClr val="547EBF"/>
          </p15:clr>
        </p15:guide>
        <p15:guide id="63" pos="3727">
          <p15:clr>
            <a:srgbClr val="547EBF"/>
          </p15:clr>
        </p15:guide>
        <p15:guide id="64" pos="3953">
          <p15:clr>
            <a:srgbClr val="547EBF"/>
          </p15:clr>
        </p15:guide>
        <p15:guide id="65" orient="horz" pos="799">
          <p15:clr>
            <a:srgbClr val="C35EA4"/>
          </p15:clr>
        </p15:guide>
        <p15:guide id="66" orient="horz" pos="1139">
          <p15:clr>
            <a:srgbClr val="C35EA4"/>
          </p15:clr>
        </p15:guide>
        <p15:guide id="67" orient="horz" pos="1275">
          <p15:clr>
            <a:srgbClr val="C35EA4"/>
          </p15:clr>
        </p15:guide>
        <p15:guide id="68" orient="horz" pos="1616">
          <p15:clr>
            <a:srgbClr val="C35EA4"/>
          </p15:clr>
        </p15:guide>
        <p15:guide id="69" orient="horz" pos="1752">
          <p15:clr>
            <a:srgbClr val="C35EA4"/>
          </p15:clr>
        </p15:guide>
        <p15:guide id="70" orient="horz" pos="2092">
          <p15:clr>
            <a:srgbClr val="C35EA4"/>
          </p15:clr>
        </p15:guide>
        <p15:guide id="71" orient="horz" pos="2228">
          <p15:clr>
            <a:srgbClr val="C35EA4"/>
          </p15:clr>
        </p15:guide>
        <p15:guide id="72" orient="horz" pos="2568">
          <p15:clr>
            <a:srgbClr val="C35EA4"/>
          </p15:clr>
        </p15:guide>
        <p15:guide id="73" orient="horz" pos="2704">
          <p15:clr>
            <a:srgbClr val="C35EA4"/>
          </p15:clr>
        </p15:guide>
        <p15:guide id="74" orient="horz" pos="3045">
          <p15:clr>
            <a:srgbClr val="C35EA4"/>
          </p15:clr>
        </p15:guide>
        <p15:guide id="75" orient="horz" pos="3181">
          <p15:clr>
            <a:srgbClr val="C35EA4"/>
          </p15:clr>
        </p15:guide>
        <p15:guide id="76" orient="horz" pos="3521">
          <p15:clr>
            <a:srgbClr val="C35EA4"/>
          </p15:clr>
        </p15:guide>
        <p15:guide id="77" orient="horz" pos="3657">
          <p15:clr>
            <a:srgbClr val="C35EA4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9A4EBE0-06AC-C6AA-9091-69A2C23CBF8C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solidFill>
                  <a:schemeClr val="accent4"/>
                </a:solidFill>
                <a:latin typeface="+mj-lt"/>
              </a:rPr>
              <a:t>Q&amp;A</a:t>
            </a:r>
            <a:endParaRPr lang="en-UA" sz="23900" b="0" i="0">
              <a:solidFill>
                <a:schemeClr val="accent4"/>
              </a:solidFill>
              <a:latin typeface="+mj-lt"/>
            </a:endParaRP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666C584D-8574-A234-11CB-D9BDF4E279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397A13E2-C625-3EA0-2D5D-9365007F4A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32093174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T_Q&amp;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D9A4EBE0-06AC-C6AA-9091-69A2C23CBF8C}"/>
              </a:ext>
            </a:extLst>
          </p:cNvPr>
          <p:cNvSpPr/>
          <p:nvPr userDrawn="1"/>
        </p:nvSpPr>
        <p:spPr>
          <a:xfrm>
            <a:off x="2459038" y="2680779"/>
            <a:ext cx="7273925" cy="126047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3900" b="0" i="0">
                <a:solidFill>
                  <a:schemeClr val="tx1"/>
                </a:solidFill>
                <a:latin typeface="+mj-lt"/>
              </a:rPr>
              <a:t>Q&amp;A</a:t>
            </a:r>
            <a:endParaRPr lang="en-UA" sz="239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Picture Placeholder 19">
            <a:extLst>
              <a:ext uri="{FF2B5EF4-FFF2-40B4-BE49-F238E27FC236}">
                <a16:creationId xmlns:a16="http://schemas.microsoft.com/office/drawing/2014/main" id="{666C584D-8574-A234-11CB-D9BDF4E2795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088005" y="1272169"/>
            <a:ext cx="1930808" cy="1930808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7" name="Picture Placeholder 19">
            <a:extLst>
              <a:ext uri="{FF2B5EF4-FFF2-40B4-BE49-F238E27FC236}">
                <a16:creationId xmlns:a16="http://schemas.microsoft.com/office/drawing/2014/main" id="{397A13E2-C625-3EA0-2D5D-9365007F4A5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2667" y="3591517"/>
            <a:ext cx="1260475" cy="1260475"/>
          </a:xfrm>
          <a:solidFill>
            <a:schemeClr val="bg1">
              <a:lumMod val="95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2169600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1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</a:rPr>
              <a:t>color</a:t>
            </a:r>
            <a:endParaRPr lang="en-GB" sz="800" b="1">
              <a:solidFill>
                <a:schemeClr val="tx1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88ADFA-D93F-8C39-B358-CAD4F94A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8" y="1223909"/>
            <a:ext cx="6853235" cy="3888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06885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2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BE88ADFA-D93F-8C39-B358-CAD4F94A4F1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9548" y="1223909"/>
            <a:ext cx="6853235" cy="3888633"/>
          </a:xfrm>
          <a:prstGeom prst="rect">
            <a:avLst/>
          </a:prstGeom>
        </p:spPr>
      </p:pic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4537B98B-E443-647E-B844-DF6CC3B6197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220075" y="2094574"/>
            <a:ext cx="1973034" cy="1972686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Text Placeholder 21">
            <a:extLst>
              <a:ext uri="{FF2B5EF4-FFF2-40B4-BE49-F238E27FC236}">
                <a16:creationId xmlns:a16="http://schemas.microsoft.com/office/drawing/2014/main" id="{56B29188-BD32-A235-EF16-299FC063052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8223924" y="4550031"/>
            <a:ext cx="3452139" cy="306065"/>
          </a:xfrm>
        </p:spPr>
        <p:txBody>
          <a:bodyPr anchor="b">
            <a:noAutofit/>
          </a:bodyPr>
          <a:lstStyle>
            <a:lvl1pPr marL="0" indent="0" algn="l">
              <a:lnSpc>
                <a:spcPct val="85000"/>
              </a:lnSpc>
              <a:buNone/>
              <a:defRPr sz="2400" b="0" i="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Name Surname</a:t>
            </a:r>
          </a:p>
        </p:txBody>
      </p:sp>
      <p:sp>
        <p:nvSpPr>
          <p:cNvPr id="5" name="Text Placeholder 21">
            <a:extLst>
              <a:ext uri="{FF2B5EF4-FFF2-40B4-BE49-F238E27FC236}">
                <a16:creationId xmlns:a16="http://schemas.microsoft.com/office/drawing/2014/main" id="{459E6546-7304-CF62-891B-3CC528E2B22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223924" y="4832350"/>
            <a:ext cx="3452139" cy="252413"/>
          </a:xfrm>
        </p:spPr>
        <p:txBody>
          <a:bodyPr>
            <a:noAutofit/>
          </a:bodyPr>
          <a:lstStyle>
            <a:lvl1pPr marL="0" indent="0" algn="l">
              <a:buNone/>
              <a:defRPr sz="16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ctr">
              <a:buNone/>
              <a:defRPr b="1" i="0">
                <a:latin typeface="Proxima Nova Black" panose="02000506030000020004" pitchFamily="2" charset="0"/>
              </a:defRPr>
            </a:lvl2pPr>
            <a:lvl3pPr marL="914400" indent="0" algn="ctr">
              <a:buNone/>
              <a:defRPr b="1" i="0">
                <a:latin typeface="Proxima Nova Black" panose="02000506030000020004" pitchFamily="2" charset="0"/>
              </a:defRPr>
            </a:lvl3pPr>
            <a:lvl4pPr marL="1371600" indent="0" algn="ctr">
              <a:buNone/>
              <a:defRPr b="1" i="0">
                <a:latin typeface="Proxima Nova Black" panose="02000506030000020004" pitchFamily="2" charset="0"/>
              </a:defRPr>
            </a:lvl4pPr>
            <a:lvl5pPr marL="1828800" indent="0" algn="ctr">
              <a:buNone/>
              <a:defRPr b="1" i="0">
                <a:latin typeface="Proxima Nova Black" panose="02000506030000020004" pitchFamily="2" charset="0"/>
              </a:defRPr>
            </a:lvl5pPr>
          </a:lstStyle>
          <a:p>
            <a:pPr lvl="0"/>
            <a:r>
              <a:rPr lang="en-GB"/>
              <a:t>Position Name</a:t>
            </a:r>
          </a:p>
        </p:txBody>
      </p:sp>
    </p:spTree>
    <p:extLst>
      <p:ext uri="{BB962C8B-B14F-4D97-AF65-F5344CB8AC3E}">
        <p14:creationId xmlns:p14="http://schemas.microsoft.com/office/powerpoint/2010/main" val="2856641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3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39BB9F6-0484-52D8-4D4B-66EC0308CD51}"/>
              </a:ext>
            </a:extLst>
          </p:cNvPr>
          <p:cNvSpPr/>
          <p:nvPr userDrawn="1"/>
        </p:nvSpPr>
        <p:spPr>
          <a:xfrm>
            <a:off x="1487488" y="2233150"/>
            <a:ext cx="8531181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tx1"/>
                </a:solidFill>
                <a:latin typeface="+mj-lt"/>
              </a:rPr>
              <a:t>WE LOOK FORWARD TO CONTINUING </a:t>
            </a:r>
          </a:p>
          <a:p>
            <a:pPr algn="l">
              <a:lnSpc>
                <a:spcPct val="80000"/>
              </a:lnSpc>
            </a:pPr>
            <a:r>
              <a:rPr lang="en-US" sz="6000" b="0" i="0">
                <a:solidFill>
                  <a:schemeClr val="tx1"/>
                </a:solidFill>
                <a:latin typeface="+mj-lt"/>
              </a:rPr>
              <a:t>THE CONVERSATION</a:t>
            </a:r>
            <a:endParaRPr lang="en-UA" sz="6000" b="0" i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07884D8-5DDE-4BD3-8DFA-C66AC33DCF25}"/>
              </a:ext>
            </a:extLst>
          </p:cNvPr>
          <p:cNvSpPr/>
          <p:nvPr userDrawn="1"/>
        </p:nvSpPr>
        <p:spPr>
          <a:xfrm>
            <a:off x="1487489" y="4275906"/>
            <a:ext cx="6035040" cy="70539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t"/>
          <a:lstStyle/>
          <a:p>
            <a:pPr algn="l">
              <a:lnSpc>
                <a:spcPct val="110000"/>
              </a:lnSpc>
            </a:pPr>
            <a:r>
              <a:rPr lang="en-US" sz="1800" b="0" i="0">
                <a:solidFill>
                  <a:schemeClr val="tx1"/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In the meantime, please don’t hesitate to reach out to us if you have any questions before we meet again.</a:t>
            </a:r>
            <a:endParaRPr lang="en-UA" sz="1800" b="0" i="0">
              <a:solidFill>
                <a:schemeClr val="tx1"/>
              </a:solidFill>
              <a:latin typeface="+mn-lt"/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736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T_4.FT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40CAD261-077F-AB00-07F8-4C4D97B6E6F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1696658"/>
            <a:ext cx="1401839" cy="1416047"/>
          </a:xfrm>
          <a:prstGeom prst="rect">
            <a:avLst/>
          </a:prstGeom>
          <a:ln w="6350">
            <a:solidFill>
              <a:schemeClr val="accent2"/>
            </a:solidFill>
          </a:ln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2D6EB5C7-1AD2-F271-8A6D-79ADB0D4D7E5}"/>
              </a:ext>
            </a:extLst>
          </p:cNvPr>
          <p:cNvSpPr/>
          <p:nvPr userDrawn="1"/>
        </p:nvSpPr>
        <p:spPr>
          <a:xfrm>
            <a:off x="1641687" y="-698315"/>
            <a:ext cx="1401839" cy="2953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r>
              <a:rPr lang="en-GB" sz="800" b="1">
                <a:solidFill>
                  <a:schemeClr val="tx1"/>
                </a:solidFill>
                <a:latin typeface="+mn-lt"/>
              </a:rPr>
              <a:t>If needed, change the background </a:t>
            </a:r>
            <a:r>
              <a:rPr lang="en-US" sz="800" b="1">
                <a:solidFill>
                  <a:schemeClr val="tx1"/>
                </a:solidFill>
                <a:latin typeface="+mn-lt"/>
              </a:rPr>
              <a:t>color</a:t>
            </a:r>
            <a:endParaRPr lang="en-GB" sz="800" b="1">
              <a:solidFill>
                <a:schemeClr val="tx1"/>
              </a:solidFill>
              <a:latin typeface="+mn-lt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D751566-9C78-E20C-3C2A-08FBAC10EF7B}"/>
              </a:ext>
            </a:extLst>
          </p:cNvPr>
          <p:cNvSpPr/>
          <p:nvPr userDrawn="1"/>
        </p:nvSpPr>
        <p:spPr>
          <a:xfrm>
            <a:off x="0" y="-642326"/>
            <a:ext cx="1401839" cy="183417"/>
          </a:xfrm>
          <a:prstGeom prst="rect">
            <a:avLst/>
          </a:prstGeom>
          <a:solidFill>
            <a:schemeClr val="accent1">
              <a:alpha val="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/>
            <a:endParaRPr lang="en-GB" sz="1050">
              <a:latin typeface="+mn-lt"/>
            </a:endParaRPr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C50DE1B-E882-8570-F0BE-3F58BFE5BFE2}"/>
              </a:ext>
            </a:extLst>
          </p:cNvPr>
          <p:cNvCxnSpPr>
            <a:cxnSpLocks/>
            <a:stCxn id="26" idx="3"/>
            <a:endCxn id="25" idx="1"/>
          </p:cNvCxnSpPr>
          <p:nvPr userDrawn="1"/>
        </p:nvCxnSpPr>
        <p:spPr>
          <a:xfrm>
            <a:off x="1401839" y="-550617"/>
            <a:ext cx="239848" cy="0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Picture 10">
            <a:extLst>
              <a:ext uri="{FF2B5EF4-FFF2-40B4-BE49-F238E27FC236}">
                <a16:creationId xmlns:a16="http://schemas.microsoft.com/office/drawing/2014/main" id="{DB920E5E-B30D-49E0-B55D-ED9D9BDE15A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0652016" y="346386"/>
            <a:ext cx="1030382" cy="17736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B5CB1823-10C9-61BD-ECA4-54AF0383BF2C}"/>
              </a:ext>
            </a:extLst>
          </p:cNvPr>
          <p:cNvSpPr/>
          <p:nvPr userDrawn="1"/>
        </p:nvSpPr>
        <p:spPr>
          <a:xfrm>
            <a:off x="523240" y="6250236"/>
            <a:ext cx="4815857" cy="25790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l"/>
            <a:r>
              <a:rPr lang="en-UA" sz="1000">
                <a:solidFill>
                  <a:schemeClr val="tx1">
                    <a:alpha val="60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rPr>
              <a:t>SoftServe Confidential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AFE22A8-9EC8-50F0-F10A-4183B5BC19D2}"/>
              </a:ext>
            </a:extLst>
          </p:cNvPr>
          <p:cNvSpPr/>
          <p:nvPr userDrawn="1"/>
        </p:nvSpPr>
        <p:spPr>
          <a:xfrm>
            <a:off x="-628628" y="2764449"/>
            <a:ext cx="13449256" cy="132910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>
              <a:lnSpc>
                <a:spcPct val="100000"/>
              </a:lnSpc>
            </a:pPr>
            <a:r>
              <a:rPr lang="en-US" sz="25000" b="0" i="0" dirty="0">
                <a:solidFill>
                  <a:schemeClr val="tx1"/>
                </a:solidFill>
                <a:latin typeface="+mj-lt"/>
              </a:rPr>
              <a:t>FUTURE</a:t>
            </a:r>
            <a:endParaRPr lang="en-UA" sz="25000" b="0" i="0" dirty="0">
              <a:solidFill>
                <a:schemeClr val="tx1"/>
              </a:solidFill>
              <a:latin typeface="+mj-lt"/>
            </a:endParaRPr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D1E53C72-E5C9-EB08-2A30-8EF71BEBA600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2855599" y="1773238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  <p:sp>
        <p:nvSpPr>
          <p:cNvPr id="4" name="Picture Placeholder 19">
            <a:extLst>
              <a:ext uri="{FF2B5EF4-FFF2-40B4-BE49-F238E27FC236}">
                <a16:creationId xmlns:a16="http://schemas.microsoft.com/office/drawing/2014/main" id="{4ABEB4F1-7830-2CD0-4E89-691F164375CA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257115" y="3540317"/>
            <a:ext cx="1548126" cy="1547853"/>
          </a:xfrm>
          <a:solidFill>
            <a:schemeClr val="tx1">
              <a:lumMod val="10000"/>
              <a:lumOff val="90000"/>
            </a:schemeClr>
          </a:solidFill>
        </p:spPr>
        <p:txBody>
          <a:bodyPr tIns="0" bIns="792000" anchor="ctr"/>
          <a:lstStyle>
            <a:lvl1pPr marL="0" indent="0" algn="ctr">
              <a:buNone/>
              <a:defRPr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Click icon to add picture</a:t>
            </a:r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8627164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  <p:extLst>
    <p:ext uri="{DCECCB84-F9BA-43D5-87BE-67443E8EF086}">
      <p15:sldGuideLst xmlns:p15="http://schemas.microsoft.com/office/powerpoint/2012/main">
        <p15:guide id="3" pos="7355">
          <p15:clr>
            <a:srgbClr val="F26B43"/>
          </p15:clr>
        </p15:guide>
        <p15:guide id="15" pos="325">
          <p15:clr>
            <a:srgbClr val="F26B43"/>
          </p15:clr>
        </p15:guide>
        <p15:guide id="27" orient="horz" pos="3997">
          <p15:clr>
            <a:srgbClr val="F26B43"/>
          </p15:clr>
        </p15:guide>
        <p15:guide id="39" orient="horz" pos="663">
          <p15:clr>
            <a:srgbClr val="FDE53C"/>
          </p15:clr>
        </p15:guide>
        <p15:guide id="42" orient="horz" pos="323">
          <p15:clr>
            <a:srgbClr val="F26B43"/>
          </p15:clr>
        </p15:guide>
        <p15:guide id="43" pos="710">
          <p15:clr>
            <a:srgbClr val="5ACBF0"/>
          </p15:clr>
        </p15:guide>
        <p15:guide id="44" pos="937">
          <p15:clr>
            <a:srgbClr val="5ACBF0"/>
          </p15:clr>
        </p15:guide>
        <p15:guide id="45" pos="1300">
          <p15:clr>
            <a:srgbClr val="5ACBF0"/>
          </p15:clr>
        </p15:guide>
        <p15:guide id="46" pos="1527">
          <p15:clr>
            <a:srgbClr val="5ACBF0"/>
          </p15:clr>
        </p15:guide>
        <p15:guide id="47" pos="6970">
          <p15:clr>
            <a:srgbClr val="5ACBF0"/>
          </p15:clr>
        </p15:guide>
        <p15:guide id="48" pos="6743">
          <p15:clr>
            <a:srgbClr val="5ACBF0"/>
          </p15:clr>
        </p15:guide>
        <p15:guide id="49" pos="6380">
          <p15:clr>
            <a:srgbClr val="5ACBF0"/>
          </p15:clr>
        </p15:guide>
        <p15:guide id="50" pos="6153">
          <p15:clr>
            <a:srgbClr val="5ACBF0"/>
          </p15:clr>
        </p15:guide>
        <p15:guide id="51" pos="1912">
          <p15:clr>
            <a:srgbClr val="5ACBF0"/>
          </p15:clr>
        </p15:guide>
        <p15:guide id="52" pos="5768">
          <p15:clr>
            <a:srgbClr val="5ACBF0"/>
          </p15:clr>
        </p15:guide>
        <p15:guide id="53" pos="2139">
          <p15:clr>
            <a:srgbClr val="5ACBF0"/>
          </p15:clr>
        </p15:guide>
        <p15:guide id="54" pos="5541">
          <p15:clr>
            <a:srgbClr val="5ACBF0"/>
          </p15:clr>
        </p15:guide>
        <p15:guide id="55" pos="2525">
          <p15:clr>
            <a:srgbClr val="5ACBF0"/>
          </p15:clr>
        </p15:guide>
        <p15:guide id="56" pos="5155">
          <p15:clr>
            <a:srgbClr val="5ACBF0"/>
          </p15:clr>
        </p15:guide>
        <p15:guide id="57" pos="2751">
          <p15:clr>
            <a:srgbClr val="5ACBF0"/>
          </p15:clr>
        </p15:guide>
        <p15:guide id="58" pos="4929">
          <p15:clr>
            <a:srgbClr val="5ACBF0"/>
          </p15:clr>
        </p15:guide>
        <p15:guide id="59" pos="3114">
          <p15:clr>
            <a:srgbClr val="5ACBF0"/>
          </p15:clr>
        </p15:guide>
        <p15:guide id="60" pos="4566">
          <p15:clr>
            <a:srgbClr val="5ACBF0"/>
          </p15:clr>
        </p15:guide>
        <p15:guide id="61" pos="4339">
          <p15:clr>
            <a:srgbClr val="5ACBF0"/>
          </p15:clr>
        </p15:guide>
        <p15:guide id="62" pos="3341">
          <p15:clr>
            <a:srgbClr val="5ACBF0"/>
          </p15:clr>
        </p15:guide>
        <p15:guide id="63" pos="3727">
          <p15:clr>
            <a:srgbClr val="5ACBF0"/>
          </p15:clr>
        </p15:guide>
        <p15:guide id="64" pos="3953">
          <p15:clr>
            <a:srgbClr val="5ACBF0"/>
          </p15:clr>
        </p15:guide>
        <p15:guide id="65" orient="horz" pos="799">
          <p15:clr>
            <a:srgbClr val="FDE53C"/>
          </p15:clr>
        </p15:guide>
        <p15:guide id="66" orient="horz" pos="1139">
          <p15:clr>
            <a:srgbClr val="FDE53C"/>
          </p15:clr>
        </p15:guide>
        <p15:guide id="67" orient="horz" pos="1275">
          <p15:clr>
            <a:srgbClr val="FDE53C"/>
          </p15:clr>
        </p15:guide>
        <p15:guide id="68" orient="horz" pos="1616">
          <p15:clr>
            <a:srgbClr val="FDE53C"/>
          </p15:clr>
        </p15:guide>
        <p15:guide id="69" orient="horz" pos="1752">
          <p15:clr>
            <a:srgbClr val="FDE53C"/>
          </p15:clr>
        </p15:guide>
        <p15:guide id="70" orient="horz" pos="2092">
          <p15:clr>
            <a:srgbClr val="FDE53C"/>
          </p15:clr>
        </p15:guide>
        <p15:guide id="71" orient="horz" pos="2228">
          <p15:clr>
            <a:srgbClr val="FDE53C"/>
          </p15:clr>
        </p15:guide>
        <p15:guide id="72" orient="horz" pos="2568">
          <p15:clr>
            <a:srgbClr val="FDE53C"/>
          </p15:clr>
        </p15:guide>
        <p15:guide id="73" orient="horz" pos="2704">
          <p15:clr>
            <a:srgbClr val="FDE53C"/>
          </p15:clr>
        </p15:guide>
        <p15:guide id="74" orient="horz" pos="3045">
          <p15:clr>
            <a:srgbClr val="FDE53C"/>
          </p15:clr>
        </p15:guide>
        <p15:guide id="75" orient="horz" pos="3181">
          <p15:clr>
            <a:srgbClr val="FDE53C"/>
          </p15:clr>
        </p15:guide>
        <p15:guide id="76" orient="horz" pos="3521">
          <p15:clr>
            <a:srgbClr val="FDE53C"/>
          </p15:clr>
        </p15:guide>
        <p15:guide id="77" orient="horz" pos="3657">
          <p15:clr>
            <a:srgbClr val="FDE53C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84" Type="http://schemas.openxmlformats.org/officeDocument/2006/relationships/slideLayout" Target="../slideLayouts/slideLayout84.xml"/><Relationship Id="rId89" Type="http://schemas.openxmlformats.org/officeDocument/2006/relationships/slideLayout" Target="../slideLayouts/slideLayout89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102" Type="http://schemas.openxmlformats.org/officeDocument/2006/relationships/slideLayout" Target="../slideLayouts/slideLayout102.xml"/><Relationship Id="rId5" Type="http://schemas.openxmlformats.org/officeDocument/2006/relationships/slideLayout" Target="../slideLayouts/slideLayout5.xml"/><Relationship Id="rId90" Type="http://schemas.openxmlformats.org/officeDocument/2006/relationships/slideLayout" Target="../slideLayouts/slideLayout90.xml"/><Relationship Id="rId95" Type="http://schemas.openxmlformats.org/officeDocument/2006/relationships/slideLayout" Target="../slideLayouts/slideLayout95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0" Type="http://schemas.openxmlformats.org/officeDocument/2006/relationships/slideLayout" Target="../slideLayouts/slideLayout80.xml"/><Relationship Id="rId85" Type="http://schemas.openxmlformats.org/officeDocument/2006/relationships/slideLayout" Target="../slideLayouts/slideLayout85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59" Type="http://schemas.openxmlformats.org/officeDocument/2006/relationships/slideLayout" Target="../slideLayouts/slideLayout59.xml"/><Relationship Id="rId103" Type="http://schemas.openxmlformats.org/officeDocument/2006/relationships/slideLayout" Target="../slideLayouts/slideLayout103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slideLayout" Target="../slideLayouts/slideLayout83.xml"/><Relationship Id="rId88" Type="http://schemas.openxmlformats.org/officeDocument/2006/relationships/slideLayout" Target="../slideLayouts/slideLayout88.xml"/><Relationship Id="rId91" Type="http://schemas.openxmlformats.org/officeDocument/2006/relationships/slideLayout" Target="../slideLayouts/slideLayout91.xml"/><Relationship Id="rId96" Type="http://schemas.openxmlformats.org/officeDocument/2006/relationships/slideLayout" Target="../slideLayouts/slideLayout9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6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slideLayout" Target="../slideLayouts/slideLayout81.xml"/><Relationship Id="rId86" Type="http://schemas.openxmlformats.org/officeDocument/2006/relationships/slideLayout" Target="../slideLayouts/slideLayout86.xml"/><Relationship Id="rId94" Type="http://schemas.openxmlformats.org/officeDocument/2006/relationships/slideLayout" Target="../slideLayouts/slideLayout94.xml"/><Relationship Id="rId99" Type="http://schemas.openxmlformats.org/officeDocument/2006/relationships/slideLayout" Target="../slideLayouts/slideLayout99.xml"/><Relationship Id="rId101" Type="http://schemas.openxmlformats.org/officeDocument/2006/relationships/slideLayout" Target="../slideLayouts/slideLayout10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97" Type="http://schemas.openxmlformats.org/officeDocument/2006/relationships/slideLayout" Target="../slideLayouts/slideLayout97.xml"/><Relationship Id="rId104" Type="http://schemas.openxmlformats.org/officeDocument/2006/relationships/slideLayout" Target="../slideLayouts/slideLayout104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92" Type="http://schemas.openxmlformats.org/officeDocument/2006/relationships/slideLayout" Target="../slideLayouts/slideLayout92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Relationship Id="rId87" Type="http://schemas.openxmlformats.org/officeDocument/2006/relationships/slideLayout" Target="../slideLayouts/slideLayout87.xml"/><Relationship Id="rId61" Type="http://schemas.openxmlformats.org/officeDocument/2006/relationships/slideLayout" Target="../slideLayouts/slideLayout61.xml"/><Relationship Id="rId82" Type="http://schemas.openxmlformats.org/officeDocument/2006/relationships/slideLayout" Target="../slideLayouts/slideLayout82.xml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56" Type="http://schemas.openxmlformats.org/officeDocument/2006/relationships/slideLayout" Target="../slideLayouts/slideLayout56.xml"/><Relationship Id="rId77" Type="http://schemas.openxmlformats.org/officeDocument/2006/relationships/slideLayout" Target="../slideLayouts/slideLayout77.xml"/><Relationship Id="rId100" Type="http://schemas.openxmlformats.org/officeDocument/2006/relationships/slideLayout" Target="../slideLayouts/slideLayout100.xml"/><Relationship Id="rId105" Type="http://schemas.openxmlformats.org/officeDocument/2006/relationships/slideLayout" Target="../slideLayouts/slideLayout105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93" Type="http://schemas.openxmlformats.org/officeDocument/2006/relationships/slideLayout" Target="../slideLayouts/slideLayout93.xml"/><Relationship Id="rId98" Type="http://schemas.openxmlformats.org/officeDocument/2006/relationships/slideLayout" Target="../slideLayouts/slideLayout98.xml"/><Relationship Id="rId3" Type="http://schemas.openxmlformats.org/officeDocument/2006/relationships/slideLayout" Target="../slideLayouts/slideLayout3.xml"/><Relationship Id="rId25" Type="http://schemas.openxmlformats.org/officeDocument/2006/relationships/slideLayout" Target="../slideLayouts/slideLayout25.xml"/><Relationship Id="rId46" Type="http://schemas.openxmlformats.org/officeDocument/2006/relationships/slideLayout" Target="../slideLayouts/slideLayout46.xml"/><Relationship Id="rId67" Type="http://schemas.openxmlformats.org/officeDocument/2006/relationships/slideLayout" Target="../slideLayouts/slideLayout6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82C15DD-DB23-A2D7-9E9C-457C92493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599" y="791116"/>
            <a:ext cx="11173217" cy="851444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uk-U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F3AB2B-ABA4-48BE-D65E-00CFFDAAEB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599" y="1964400"/>
            <a:ext cx="11173217" cy="4224594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uk-UA"/>
          </a:p>
        </p:txBody>
      </p:sp>
      <p:sp>
        <p:nvSpPr>
          <p:cNvPr id="8" name="Slide Number Placeholder 9">
            <a:extLst>
              <a:ext uri="{FF2B5EF4-FFF2-40B4-BE49-F238E27FC236}">
                <a16:creationId xmlns:a16="http://schemas.microsoft.com/office/drawing/2014/main" id="{A68F8A9D-51BC-9DAE-B8DD-3B25C3AA057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97185" y="6201313"/>
            <a:ext cx="2101631" cy="365125"/>
          </a:xfrm>
          <a:prstGeom prst="rect">
            <a:avLst/>
          </a:prstGeom>
        </p:spPr>
        <p:txBody>
          <a:bodyPr vert="horz" lIns="0" tIns="45720" rIns="0" bIns="45720" rtlCol="0" anchor="ctr"/>
          <a:lstStyle>
            <a:lvl1pPr algn="r">
              <a:defRPr sz="1050">
                <a:solidFill>
                  <a:schemeClr val="bg1">
                    <a:lumMod val="65000"/>
                  </a:schemeClr>
                </a:solidFill>
                <a:latin typeface="+mn-lt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fld id="{D6E94CBB-0BD3-E544-8539-4F02C7FB0FBD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550954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9" r:id="rId1"/>
    <p:sldLayoutId id="2147483980" r:id="rId2"/>
    <p:sldLayoutId id="2147483981" r:id="rId3"/>
    <p:sldLayoutId id="2147483982" r:id="rId4"/>
    <p:sldLayoutId id="2147484079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  <p:sldLayoutId id="2147483995" r:id="rId18"/>
    <p:sldLayoutId id="2147483996" r:id="rId19"/>
    <p:sldLayoutId id="2147483997" r:id="rId20"/>
    <p:sldLayoutId id="2147483998" r:id="rId21"/>
    <p:sldLayoutId id="2147483999" r:id="rId22"/>
    <p:sldLayoutId id="2147484000" r:id="rId23"/>
    <p:sldLayoutId id="2147484001" r:id="rId24"/>
    <p:sldLayoutId id="2147484002" r:id="rId25"/>
    <p:sldLayoutId id="2147484003" r:id="rId26"/>
    <p:sldLayoutId id="2147484004" r:id="rId27"/>
    <p:sldLayoutId id="2147484005" r:id="rId28"/>
    <p:sldLayoutId id="2147484084" r:id="rId29"/>
    <p:sldLayoutId id="2147484085" r:id="rId30"/>
    <p:sldLayoutId id="2147484008" r:id="rId31"/>
    <p:sldLayoutId id="2147484009" r:id="rId32"/>
    <p:sldLayoutId id="2147484010" r:id="rId33"/>
    <p:sldLayoutId id="2147484011" r:id="rId34"/>
    <p:sldLayoutId id="2147484012" r:id="rId35"/>
    <p:sldLayoutId id="2147484013" r:id="rId36"/>
    <p:sldLayoutId id="2147484014" r:id="rId37"/>
    <p:sldLayoutId id="2147484015" r:id="rId38"/>
    <p:sldLayoutId id="2147484016" r:id="rId39"/>
    <p:sldLayoutId id="2147484017" r:id="rId40"/>
    <p:sldLayoutId id="2147484018" r:id="rId41"/>
    <p:sldLayoutId id="2147484019" r:id="rId42"/>
    <p:sldLayoutId id="2147484080" r:id="rId43"/>
    <p:sldLayoutId id="2147484020" r:id="rId44"/>
    <p:sldLayoutId id="2147484021" r:id="rId45"/>
    <p:sldLayoutId id="2147484081" r:id="rId46"/>
    <p:sldLayoutId id="2147484022" r:id="rId47"/>
    <p:sldLayoutId id="2147484023" r:id="rId48"/>
    <p:sldLayoutId id="2147484024" r:id="rId49"/>
    <p:sldLayoutId id="2147484025" r:id="rId50"/>
    <p:sldLayoutId id="2147484026" r:id="rId51"/>
    <p:sldLayoutId id="2147484027" r:id="rId52"/>
    <p:sldLayoutId id="2147484028" r:id="rId53"/>
    <p:sldLayoutId id="2147484029" r:id="rId54"/>
    <p:sldLayoutId id="2147484030" r:id="rId55"/>
    <p:sldLayoutId id="2147484031" r:id="rId56"/>
    <p:sldLayoutId id="2147484032" r:id="rId57"/>
    <p:sldLayoutId id="2147484033" r:id="rId58"/>
    <p:sldLayoutId id="2147484034" r:id="rId59"/>
    <p:sldLayoutId id="2147484035" r:id="rId60"/>
    <p:sldLayoutId id="2147484036" r:id="rId61"/>
    <p:sldLayoutId id="2147484037" r:id="rId62"/>
    <p:sldLayoutId id="2147484038" r:id="rId63"/>
    <p:sldLayoutId id="2147484039" r:id="rId64"/>
    <p:sldLayoutId id="2147484040" r:id="rId65"/>
    <p:sldLayoutId id="2147484041" r:id="rId66"/>
    <p:sldLayoutId id="2147484042" r:id="rId67"/>
    <p:sldLayoutId id="2147484043" r:id="rId68"/>
    <p:sldLayoutId id="2147484044" r:id="rId69"/>
    <p:sldLayoutId id="2147484045" r:id="rId70"/>
    <p:sldLayoutId id="2147484046" r:id="rId71"/>
    <p:sldLayoutId id="2147484047" r:id="rId72"/>
    <p:sldLayoutId id="2147484048" r:id="rId73"/>
    <p:sldLayoutId id="2147484049" r:id="rId74"/>
    <p:sldLayoutId id="2147484050" r:id="rId75"/>
    <p:sldLayoutId id="2147484051" r:id="rId76"/>
    <p:sldLayoutId id="2147484052" r:id="rId77"/>
    <p:sldLayoutId id="2147484053" r:id="rId78"/>
    <p:sldLayoutId id="2147484054" r:id="rId79"/>
    <p:sldLayoutId id="2147484055" r:id="rId80"/>
    <p:sldLayoutId id="2147484056" r:id="rId81"/>
    <p:sldLayoutId id="2147484057" r:id="rId82"/>
    <p:sldLayoutId id="2147484058" r:id="rId83"/>
    <p:sldLayoutId id="2147484059" r:id="rId84"/>
    <p:sldLayoutId id="2147484060" r:id="rId85"/>
    <p:sldLayoutId id="2147484061" r:id="rId86"/>
    <p:sldLayoutId id="2147484062" r:id="rId87"/>
    <p:sldLayoutId id="2147484063" r:id="rId88"/>
    <p:sldLayoutId id="2147484064" r:id="rId89"/>
    <p:sldLayoutId id="2147484065" r:id="rId90"/>
    <p:sldLayoutId id="2147484066" r:id="rId91"/>
    <p:sldLayoutId id="2147484067" r:id="rId92"/>
    <p:sldLayoutId id="2147484068" r:id="rId93"/>
    <p:sldLayoutId id="2147484069" r:id="rId94"/>
    <p:sldLayoutId id="2147484082" r:id="rId95"/>
    <p:sldLayoutId id="2147484070" r:id="rId96"/>
    <p:sldLayoutId id="2147484071" r:id="rId97"/>
    <p:sldLayoutId id="2147484072" r:id="rId98"/>
    <p:sldLayoutId id="2147484073" r:id="rId99"/>
    <p:sldLayoutId id="2147484083" r:id="rId100"/>
    <p:sldLayoutId id="2147484074" r:id="rId101"/>
    <p:sldLayoutId id="2147484075" r:id="rId102"/>
    <p:sldLayoutId id="2147484076" r:id="rId103"/>
    <p:sldLayoutId id="2147484077" r:id="rId104"/>
    <p:sldLayoutId id="2147484078" r:id="rId105"/>
  </p:sldLayoutIdLst>
  <p:hf hdr="0" ftr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3600" b="0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2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1pPr>
      <a:lvl2pPr marL="5778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2pPr>
      <a:lvl3pPr marL="9270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3pPr>
      <a:lvl4pPr marL="12762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4pPr>
      <a:lvl5pPr marL="1625400" indent="-228600" algn="l" defTabSz="914400" rtl="0" eaLnBrk="1" fontAlgn="ctr" latinLnBrk="0" hangingPunct="1">
        <a:lnSpc>
          <a:spcPct val="125000"/>
        </a:lnSpc>
        <a:spcBef>
          <a:spcPts val="700"/>
        </a:spcBef>
        <a:spcAft>
          <a:spcPts val="700"/>
        </a:spcAft>
        <a:buSzPct val="100000"/>
        <a:buFont typeface="Wingdings" pitchFamily="2" charset="2"/>
        <a:buChar char="§"/>
        <a:defRPr sz="1100" kern="1200">
          <a:solidFill>
            <a:schemeClr val="tx1"/>
          </a:solidFill>
          <a:latin typeface="+mn-lt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Open Sans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uk-UA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github.com/leonjaramillo/crunching-gpus" TargetMode="External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5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8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q=GPU%20performance&amp;hl=en" TargetMode="External"/><Relationship Id="rId2" Type="http://schemas.openxmlformats.org/officeDocument/2006/relationships/hyperlink" Target="https://trends.google.com/trends/explore?date=today%205-y&amp;q=Agentic%20AI&amp;hl=en" TargetMode="External"/><Relationship Id="rId1" Type="http://schemas.openxmlformats.org/officeDocument/2006/relationships/slideLayout" Target="../slideLayouts/slideLayout23.xml"/><Relationship Id="rId6" Type="http://schemas.openxmlformats.org/officeDocument/2006/relationships/hyperlink" Target="https://trends.google.com/trends/explore?date=today%205-y&amp;geo=CO&amp;q=Agentic%20AI,GPU%20performance,CUDA&amp;hl=en" TargetMode="External"/><Relationship Id="rId5" Type="http://schemas.openxmlformats.org/officeDocument/2006/relationships/hyperlink" Target="https://trends.google.com/trends/explore?date=today%205-y&amp;q=Agentic%20AI,GPU%20performance,CUDA&amp;hl=en" TargetMode="External"/><Relationship Id="rId4" Type="http://schemas.openxmlformats.org/officeDocument/2006/relationships/hyperlink" Target="https://trends.google.com/trends/explore?date=today%205-y&amp;q=CUDA&amp;hl=en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A83D56-976D-B123-7B87-89D15080AF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3239" y="1548593"/>
            <a:ext cx="10142486" cy="1789100"/>
          </a:xfrm>
        </p:spPr>
        <p:txBody>
          <a:bodyPr/>
          <a:lstStyle/>
          <a:p>
            <a:r>
              <a:rPr lang="es-CO" dirty="0" err="1"/>
              <a:t>Crunching</a:t>
            </a:r>
            <a:r>
              <a:rPr lang="es-CO" dirty="0"/>
              <a:t> </a:t>
            </a:r>
            <a:r>
              <a:rPr lang="es-CO" dirty="0" err="1"/>
              <a:t>GPUs</a:t>
            </a:r>
            <a:r>
              <a:rPr lang="es-CO" dirty="0"/>
              <a:t> </a:t>
            </a:r>
            <a:r>
              <a:rPr lang="es-CO" dirty="0" err="1"/>
              <a:t>Easily</a:t>
            </a:r>
            <a:r>
              <a:rPr lang="es-CO" dirty="0"/>
              <a:t> </a:t>
            </a:r>
            <a:r>
              <a:rPr lang="es-CO" dirty="0" err="1"/>
              <a:t>Using</a:t>
            </a:r>
            <a:r>
              <a:rPr lang="es-CO" dirty="0"/>
              <a:t> CUDA Python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7192A5-4FB0-8A63-5448-BFB44143F1A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CO" dirty="0"/>
              <a:t>León Jaramillo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F41FF-9262-F8B3-D8AF-01D0B23827E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6208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157E4E-FF34-92B3-2816-0F525A89D9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BA0CAE9-606F-6D82-7988-83C8500F90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way to see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928AC9A-DB57-F8E8-CFBD-A9A087E8A2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10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8CFE134-464C-7958-523A-B8DE15E6D20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C77516-E59B-60BA-2D07-91C516460F4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GPUs feature thousand of cores, while CPUs have quite a few.</a:t>
            </a:r>
          </a:p>
          <a:p>
            <a:r>
              <a:rPr lang="en-US" sz="1600" dirty="0"/>
              <a:t>GPUs have some memory capacity, which is lower than CPUs</a:t>
            </a:r>
            <a:r>
              <a:rPr lang="es-CO" sz="1600" dirty="0"/>
              <a:t>’.</a:t>
            </a:r>
            <a:endParaRPr lang="en-US" sz="1600" dirty="0"/>
          </a:p>
          <a:p>
            <a:r>
              <a:rPr lang="en-US" sz="1600" dirty="0"/>
              <a:t>GPUs have simpler and smaller cache hierarchies than CPUs.</a:t>
            </a:r>
          </a:p>
          <a:p>
            <a:r>
              <a:rPr lang="en-US" sz="1600" dirty="0"/>
              <a:t>GPUs have lower clock speeds than CPUs.</a:t>
            </a:r>
          </a:p>
          <a:p>
            <a:r>
              <a:rPr lang="en-US" sz="1600" dirty="0"/>
              <a:t>GPUs have a “higher” energy consumption.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C445EF9-8FA3-4747-E7B6-9D0DC9BFCEA2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7250" y="2251075"/>
            <a:ext cx="3554413" cy="3554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305977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7D3F84-FF1C-294C-E50F-C32CF4EEEE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EAA37D-B4E7-B3E0-C9D4-7A1BD0BF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GPU (and a CPU) looks like this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EB628A-3AF7-1CF7-1E8F-633D7EEFCD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11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A8297F3A-A4EA-5357-4F98-23813111E64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pic>
        <p:nvPicPr>
          <p:cNvPr id="10" name="Picture 2" descr="Comparing the relative capabilities of the basic elements of CPU and GPU architectures">
            <a:extLst>
              <a:ext uri="{FF2B5EF4-FFF2-40B4-BE49-F238E27FC236}">
                <a16:creationId xmlns:a16="http://schemas.microsoft.com/office/drawing/2014/main" id="{249CE8A8-A527-1AD0-3EF0-D53EB624A7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39" y="1948765"/>
            <a:ext cx="7783121" cy="38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29068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5F7AA0-E926-8869-6033-ADB32D04CF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90EF3013-50FC-76F9-A2F7-17B2795B5A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A655197-FAA9-ED8D-2B36-D29D194BEBC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3AF3FC28-E79B-6D0B-8699-E9CEEF881B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9EA53B-F96E-15C5-47DE-32EA26115E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728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EB7CCD-F98E-C0CA-6E7D-7A6BF7B0F3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FE6060DC-2D2C-3939-5C0E-0107431989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So, </a:t>
            </a:r>
            <a:r>
              <a:rPr lang="es-CO" b="1" dirty="0" err="1"/>
              <a:t>what</a:t>
            </a:r>
            <a:r>
              <a:rPr lang="es-CO" b="1" dirty="0"/>
              <a:t> </a:t>
            </a:r>
            <a:r>
              <a:rPr lang="es-CO" b="1" dirty="0" err="1"/>
              <a:t>is</a:t>
            </a:r>
            <a:r>
              <a:rPr lang="es-CO" b="1" dirty="0"/>
              <a:t> CUDA?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25CC8B2-01E2-8AC2-F229-07796578D73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13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0D547BD-44E8-E00F-1B53-413F1FB13EA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865AF01-03D8-7784-2EDE-F17F8E7C1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800" b="1" dirty="0"/>
              <a:t>CUDA (Compute Unified Device Architecture)</a:t>
            </a:r>
            <a:r>
              <a:rPr lang="en-US" sz="1800" dirty="0"/>
              <a:t> is NVIDIA’s parallel computing platform and API for general-purpose GPU computing.</a:t>
            </a:r>
          </a:p>
          <a:p>
            <a:endParaRPr lang="en-US" sz="1800" dirty="0"/>
          </a:p>
          <a:p>
            <a:r>
              <a:rPr lang="en-US" sz="1800" dirty="0"/>
              <a:t>Provides a programming model and a rich set of libraries to offload computations to the GPU.</a:t>
            </a:r>
          </a:p>
          <a:p>
            <a:endParaRPr lang="en-US" sz="1800" dirty="0"/>
          </a:p>
        </p:txBody>
      </p:sp>
      <p:graphicFrame>
        <p:nvGraphicFramePr>
          <p:cNvPr id="3" name="Content Placeholder 2">
            <a:extLst>
              <a:ext uri="{FF2B5EF4-FFF2-40B4-BE49-F238E27FC236}">
                <a16:creationId xmlns:a16="http://schemas.microsoft.com/office/drawing/2014/main" id="{516D0D3F-4A9E-57EA-3D29-2D1076B04421}"/>
              </a:ext>
            </a:extLst>
          </p:cNvPr>
          <p:cNvGraphicFramePr>
            <a:graphicFrameLocks noGrp="1"/>
          </p:cNvGraphicFramePr>
          <p:nvPr>
            <p:ph idx="11"/>
            <p:extLst>
              <p:ext uri="{D42A27DB-BD31-4B8C-83A1-F6EECF244321}">
                <p14:modId xmlns:p14="http://schemas.microsoft.com/office/powerpoint/2010/main" val="1659911561"/>
              </p:ext>
            </p:extLst>
          </p:nvPr>
        </p:nvGraphicFramePr>
        <p:xfrm>
          <a:off x="6284571" y="2250672"/>
          <a:ext cx="5399429" cy="35548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9502069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28877D-72D3-394D-A666-0B09452E64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C7289C7-9702-8275-7F82-F01178865A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GPU </a:t>
            </a:r>
            <a:r>
              <a:rPr lang="es-CO" b="1" dirty="0" err="1"/>
              <a:t>programming</a:t>
            </a:r>
            <a:r>
              <a:rPr lang="es-CO" b="1" dirty="0"/>
              <a:t> </a:t>
            </a:r>
            <a:r>
              <a:rPr lang="es-CO" b="1" dirty="0" err="1"/>
              <a:t>model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6D7903-8CC2-1134-4CD0-48AEE3DF3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14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01383D6-7070-5A77-552E-2B1655A2E08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533CF95-792B-CE7E-51F3-A5A93073FD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57521" cy="3722687"/>
          </a:xfrm>
        </p:spPr>
        <p:txBody>
          <a:bodyPr/>
          <a:lstStyle/>
          <a:p>
            <a:pPr marL="0" indent="0">
              <a:buNone/>
            </a:pPr>
            <a:r>
              <a:rPr lang="es-CO" sz="1600" b="1" dirty="0" err="1"/>
              <a:t>Logical</a:t>
            </a:r>
            <a:r>
              <a:rPr lang="es-CO" sz="1600" b="1" dirty="0"/>
              <a:t> </a:t>
            </a:r>
            <a:r>
              <a:rPr lang="es-CO" sz="1600" b="1" dirty="0" err="1"/>
              <a:t>Hierarchy</a:t>
            </a:r>
            <a:endParaRPr lang="es-CO" sz="1600" dirty="0"/>
          </a:p>
          <a:p>
            <a:r>
              <a:rPr lang="es-CO" sz="1600" b="1" dirty="0" err="1"/>
              <a:t>Kernel</a:t>
            </a:r>
            <a:r>
              <a:rPr lang="es-CO" sz="1600" b="1" dirty="0"/>
              <a:t>: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CUDA </a:t>
            </a:r>
            <a:r>
              <a:rPr lang="es-CO" sz="1600" dirty="0" err="1"/>
              <a:t>function</a:t>
            </a:r>
            <a:r>
              <a:rPr lang="es-CO" sz="1600" dirty="0"/>
              <a:t> </a:t>
            </a:r>
            <a:r>
              <a:rPr lang="es-CO" sz="1600" dirty="0" err="1"/>
              <a:t>that</a:t>
            </a:r>
            <a:r>
              <a:rPr lang="es-CO" sz="1600" dirty="0"/>
              <a:t> </a:t>
            </a:r>
            <a:r>
              <a:rPr lang="es-CO" sz="1600" dirty="0" err="1"/>
              <a:t>runs</a:t>
            </a:r>
            <a:r>
              <a:rPr lang="es-CO" sz="1600" dirty="0"/>
              <a:t> </a:t>
            </a:r>
            <a:r>
              <a:rPr lang="es-CO" sz="1600" dirty="0" err="1"/>
              <a:t>on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GPU.</a:t>
            </a:r>
          </a:p>
          <a:p>
            <a:r>
              <a:rPr lang="es-CO" sz="1600" b="1" dirty="0"/>
              <a:t>Grid:</a:t>
            </a:r>
            <a:r>
              <a:rPr lang="es-CO" sz="1600" dirty="0"/>
              <a:t> </a:t>
            </a:r>
            <a:r>
              <a:rPr lang="es-CO" sz="1600" dirty="0" err="1"/>
              <a:t>Collection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blocks </a:t>
            </a:r>
            <a:r>
              <a:rPr lang="es-CO" sz="1600" dirty="0" err="1"/>
              <a:t>launched</a:t>
            </a:r>
            <a:r>
              <a:rPr lang="es-CO" sz="1600" dirty="0"/>
              <a:t> </a:t>
            </a:r>
            <a:r>
              <a:rPr lang="es-CO" sz="1600" dirty="0" err="1"/>
              <a:t>to</a:t>
            </a:r>
            <a:r>
              <a:rPr lang="es-CO" sz="1600" dirty="0"/>
              <a:t> </a:t>
            </a:r>
            <a:r>
              <a:rPr lang="es-CO" sz="1600" dirty="0" err="1"/>
              <a:t>execute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kernel</a:t>
            </a:r>
            <a:r>
              <a:rPr lang="es-CO" sz="1600" dirty="0"/>
              <a:t> (SIMT).</a:t>
            </a:r>
          </a:p>
          <a:p>
            <a:r>
              <a:rPr lang="es-CO" sz="1600" b="1" dirty="0"/>
              <a:t>Block:</a:t>
            </a:r>
            <a:r>
              <a:rPr lang="es-CO" sz="1600" dirty="0"/>
              <a:t> A </a:t>
            </a:r>
            <a:r>
              <a:rPr lang="es-CO" sz="1600" dirty="0" err="1"/>
              <a:t>collection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threads</a:t>
            </a:r>
            <a:r>
              <a:rPr lang="es-CO" sz="1600" dirty="0"/>
              <a:t> </a:t>
            </a:r>
            <a:r>
              <a:rPr lang="es-CO" sz="1600" dirty="0" err="1"/>
              <a:t>with</a:t>
            </a:r>
            <a:r>
              <a:rPr lang="es-CO" sz="1600" dirty="0"/>
              <a:t> a </a:t>
            </a:r>
            <a:r>
              <a:rPr lang="es-CO" sz="1600" dirty="0" err="1"/>
              <a:t>shared</a:t>
            </a:r>
            <a:r>
              <a:rPr lang="es-CO" sz="1600" dirty="0"/>
              <a:t> </a:t>
            </a:r>
            <a:r>
              <a:rPr lang="es-CO" sz="1600" dirty="0" err="1"/>
              <a:t>memory</a:t>
            </a:r>
            <a:r>
              <a:rPr lang="es-CO" sz="1600" dirty="0"/>
              <a:t>.</a:t>
            </a:r>
          </a:p>
          <a:p>
            <a:r>
              <a:rPr lang="es-CO" sz="1600" b="1" dirty="0" err="1"/>
              <a:t>Thread</a:t>
            </a:r>
            <a:r>
              <a:rPr lang="es-CO" sz="1600" b="1" dirty="0"/>
              <a:t>:</a:t>
            </a:r>
            <a:r>
              <a:rPr lang="es-CO" sz="1600" dirty="0"/>
              <a:t> </a:t>
            </a:r>
            <a:r>
              <a:rPr lang="es-CO" sz="1600" dirty="0" err="1"/>
              <a:t>Runs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kernel</a:t>
            </a:r>
            <a:r>
              <a:rPr lang="es-CO" sz="1600" dirty="0"/>
              <a:t> </a:t>
            </a:r>
            <a:r>
              <a:rPr lang="es-CO" sz="1600" dirty="0" err="1"/>
              <a:t>function</a:t>
            </a:r>
            <a:r>
              <a:rPr lang="es-CO" sz="1600" dirty="0"/>
              <a:t> </a:t>
            </a:r>
            <a:r>
              <a:rPr lang="es-CO" sz="1600" dirty="0" err="1"/>
              <a:t>on</a:t>
            </a:r>
            <a:r>
              <a:rPr lang="es-CO" sz="1600" dirty="0"/>
              <a:t> </a:t>
            </a:r>
            <a:r>
              <a:rPr lang="es-CO" sz="1600" dirty="0" err="1"/>
              <a:t>specific</a:t>
            </a:r>
            <a:r>
              <a:rPr lang="es-CO" sz="1600" dirty="0"/>
              <a:t> data (can be </a:t>
            </a:r>
            <a:r>
              <a:rPr lang="es-CO" sz="1600" dirty="0" err="1"/>
              <a:t>thousands</a:t>
            </a:r>
            <a:r>
              <a:rPr lang="es-CO" sz="1600" dirty="0"/>
              <a:t>).</a:t>
            </a:r>
            <a:endParaRPr lang="en-UA" sz="1600" b="1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F615873-786E-B63F-8AA3-BAE256BCA364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6111241" y="2082800"/>
            <a:ext cx="5572760" cy="3722687"/>
          </a:xfrm>
        </p:spPr>
        <p:txBody>
          <a:bodyPr/>
          <a:lstStyle/>
          <a:p>
            <a:pPr marL="0" indent="0">
              <a:buNone/>
            </a:pPr>
            <a:r>
              <a:rPr lang="es-CO" sz="1600" b="1" dirty="0" err="1"/>
              <a:t>Physical</a:t>
            </a:r>
            <a:r>
              <a:rPr lang="es-CO" sz="1600" b="1" dirty="0"/>
              <a:t> </a:t>
            </a:r>
            <a:r>
              <a:rPr lang="es-CO" sz="1600" b="1" dirty="0" err="1"/>
              <a:t>Hierarchy</a:t>
            </a:r>
            <a:endParaRPr lang="es-CO" sz="1600" dirty="0"/>
          </a:p>
          <a:p>
            <a:pPr marL="0" indent="0">
              <a:buNone/>
            </a:pPr>
            <a:r>
              <a:rPr lang="es-CO" sz="1600" b="1" dirty="0"/>
              <a:t>GPU:</a:t>
            </a:r>
            <a:r>
              <a:rPr lang="es-CO" sz="1600" dirty="0"/>
              <a:t> </a:t>
            </a:r>
            <a:r>
              <a:rPr lang="es-CO" sz="1600" dirty="0" err="1"/>
              <a:t>It’s</a:t>
            </a:r>
            <a:r>
              <a:rPr lang="es-CO" sz="1600" dirty="0"/>
              <a:t>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whole</a:t>
            </a:r>
            <a:r>
              <a:rPr lang="es-CO" sz="1600" dirty="0"/>
              <a:t> hardware </a:t>
            </a:r>
            <a:r>
              <a:rPr lang="es-CO" sz="1600" dirty="0" err="1"/>
              <a:t>device</a:t>
            </a:r>
            <a:r>
              <a:rPr lang="es-CO" sz="1600" dirty="0"/>
              <a:t>.</a:t>
            </a:r>
          </a:p>
          <a:p>
            <a:pPr marL="0" indent="0">
              <a:buNone/>
            </a:pPr>
            <a:r>
              <a:rPr lang="en-US" sz="1600" b="1" dirty="0"/>
              <a:t>Streaming Multiprocessor (SM)</a:t>
            </a:r>
            <a:r>
              <a:rPr lang="es-CO" sz="1600" b="1" dirty="0"/>
              <a:t>:</a:t>
            </a:r>
            <a:r>
              <a:rPr lang="en-US" sz="1600" dirty="0"/>
              <a:t> A GPU has many of them, executing many blocks in parallel as scheduled.</a:t>
            </a:r>
          </a:p>
          <a:p>
            <a:pPr marL="0" indent="0">
              <a:buNone/>
            </a:pPr>
            <a:r>
              <a:rPr lang="en-US" sz="1600" b="1" dirty="0"/>
              <a:t>Warp</a:t>
            </a:r>
            <a:r>
              <a:rPr lang="es-CO" sz="1600" b="1" dirty="0"/>
              <a:t>:</a:t>
            </a:r>
            <a:r>
              <a:rPr lang="en-US" sz="1600" dirty="0"/>
              <a:t> A SM has many warps, being its basic unit, with 32 threads each, executing instructions in lockstep.</a:t>
            </a:r>
          </a:p>
          <a:p>
            <a:pPr marL="0" indent="0">
              <a:buNone/>
            </a:pPr>
            <a:r>
              <a:rPr lang="en-US" sz="1600" b="1" dirty="0"/>
              <a:t>CUDA Core</a:t>
            </a:r>
            <a:r>
              <a:rPr lang="es-CO" sz="1600" b="1" dirty="0"/>
              <a:t>:</a:t>
            </a:r>
            <a:r>
              <a:rPr lang="es-CO" sz="1600" dirty="0"/>
              <a:t> </a:t>
            </a:r>
            <a:r>
              <a:rPr lang="es-CO" sz="1600" dirty="0" err="1"/>
              <a:t>Executes</a:t>
            </a:r>
            <a:r>
              <a:rPr lang="es-CO" sz="1600" dirty="0"/>
              <a:t> </a:t>
            </a:r>
            <a:r>
              <a:rPr lang="es-CO" sz="1600" dirty="0" err="1"/>
              <a:t>threads</a:t>
            </a:r>
            <a:r>
              <a:rPr lang="es-CO" sz="1600" dirty="0"/>
              <a:t>.</a:t>
            </a:r>
            <a:endParaRPr lang="en-UA" sz="1600" b="1" dirty="0"/>
          </a:p>
          <a:p>
            <a:pPr marL="0" indent="0">
              <a:buNone/>
            </a:pP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65003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984BC-C168-5B78-F0B5-16779B30E9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28EB41A-BE1E-E259-318A-E728472668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A CUDA </a:t>
            </a:r>
            <a:r>
              <a:rPr lang="es-CO" b="1" dirty="0" err="1"/>
              <a:t>kernel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9B6BADA-C80B-0339-F61C-262403FD576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15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B421D21-D2A7-5CC2-FB7B-0175B8139D6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2BE4D8E-FACD-6796-4842-98760EFC0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11151422" cy="3722687"/>
          </a:xfrm>
        </p:spPr>
        <p:txBody>
          <a:bodyPr/>
          <a:lstStyle/>
          <a:p>
            <a:pPr marL="0" indent="0">
              <a:buNone/>
            </a:pPr>
            <a:r>
              <a:rPr lang="en-US" sz="1600" dirty="0"/>
              <a:t>When using CUDA, you write a </a:t>
            </a:r>
            <a:r>
              <a:rPr lang="en-US" sz="1600" b="1" dirty="0"/>
              <a:t>kernel</a:t>
            </a:r>
            <a:r>
              <a:rPr lang="en-US" sz="1600" dirty="0"/>
              <a:t>, which can be launched </a:t>
            </a:r>
            <a:r>
              <a:rPr lang="en-US" sz="1600" dirty="0" err="1"/>
              <a:t>adnd</a:t>
            </a:r>
            <a:r>
              <a:rPr lang="en-US" sz="1600" dirty="0"/>
              <a:t> therefore executed on thousands of threads by CUDA cores, reaching massive throughput:</a:t>
            </a:r>
          </a:p>
          <a:p>
            <a:pPr marL="0" indent="0">
              <a:buNone/>
            </a:pPr>
            <a:endParaRPr lang="es-CO" sz="1600" dirty="0"/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a,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b,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* c,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;  // global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 (i &lt; n) c[i] = a[i] + b[i];</a:t>
            </a:r>
          </a:p>
          <a:p>
            <a:pPr marL="0" indent="0">
              <a:buNone/>
            </a:pPr>
            <a:r>
              <a:rPr lang="es-CO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CO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&lt;&lt;&lt;blocks, threads&gt;&gt;&gt;(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  <a:endParaRPr lang="es-CO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58177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F68184-F76C-F68A-20E4-96E1727FB4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A54684B1-61D8-CB29-FFA7-E17356560C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C02042-D782-93C3-6341-61A677E48C0E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DC05782-5634-6D21-AFA4-2C13425AB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7638BCE-F287-00D4-9687-C1B7B4F376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8446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CB8D7B-AD80-97C3-26CE-FB2D4D7EE8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F715715-6D1F-D63A-2F64-B54F81C7F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Then, what is CUDA Python?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B6AE6E0-FBC2-E7DF-DD45-139BDC2E59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17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0746D9-138A-21C1-8D0F-10205BF5657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CB0EFB1E-5EEA-253E-722E-122B861DE2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CUDA Python refers to the ecosystem of tools and libraries that let us use CUDA through the Python language.</a:t>
            </a:r>
          </a:p>
          <a:p>
            <a:r>
              <a:rPr lang="en-UA" sz="1600" dirty="0"/>
              <a:t>NVIDIA’s CUDA Python initiative</a:t>
            </a:r>
            <a:r>
              <a:rPr lang="es-CO" sz="1600" dirty="0"/>
              <a:t> </a:t>
            </a:r>
            <a:r>
              <a:rPr lang="es-CO" sz="1600" dirty="0" err="1"/>
              <a:t>aims</a:t>
            </a:r>
            <a:r>
              <a:rPr lang="es-CO" sz="1600" dirty="0"/>
              <a:t> at </a:t>
            </a:r>
            <a:r>
              <a:rPr lang="es-CO" sz="1600" dirty="0" err="1"/>
              <a:t>providing</a:t>
            </a:r>
            <a:r>
              <a:rPr lang="es-CO" sz="1600" dirty="0"/>
              <a:t> </a:t>
            </a:r>
            <a:r>
              <a:rPr lang="en-UA" sz="1600" dirty="0"/>
              <a:t>official Python wrappers for the CUDA APIs</a:t>
            </a:r>
            <a:r>
              <a:rPr lang="es-CO" sz="1600" dirty="0"/>
              <a:t>.</a:t>
            </a:r>
          </a:p>
          <a:p>
            <a:r>
              <a:rPr lang="en-US" sz="1600" dirty="0"/>
              <a:t>CUDA Python offers higher level capabilities than raw CUDA, being a bit less performant.</a:t>
            </a:r>
          </a:p>
        </p:txBody>
      </p:sp>
      <p:pic>
        <p:nvPicPr>
          <p:cNvPr id="3" name="Picture 2" descr="CUDA - Wikipedia, la enciclopedia libre">
            <a:extLst>
              <a:ext uri="{FF2B5EF4-FFF2-40B4-BE49-F238E27FC236}">
                <a16:creationId xmlns:a16="http://schemas.microsoft.com/office/drawing/2014/main" id="{00767054-10E3-8BBE-0A3C-23E4049CE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0489" y="1778454"/>
            <a:ext cx="2724072" cy="16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Numba: A High Performance Python Compiler">
            <a:extLst>
              <a:ext uri="{FF2B5EF4-FFF2-40B4-BE49-F238E27FC236}">
                <a16:creationId xmlns:a16="http://schemas.microsoft.com/office/drawing/2014/main" id="{5C72A9AF-1FC2-92A6-0064-6C5CB8049F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1289" y="3530191"/>
            <a:ext cx="3242582" cy="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6" descr="RAPIDS | GPU Accelerated Data Science">
            <a:extLst>
              <a:ext uri="{FF2B5EF4-FFF2-40B4-BE49-F238E27FC236}">
                <a16:creationId xmlns:a16="http://schemas.microsoft.com/office/drawing/2014/main" id="{65DB4EEC-4327-DF86-853F-B8406CABC5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275" y="4189020"/>
            <a:ext cx="3563283" cy="13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8" descr="Installation — CuPy 13.6.0 documentation">
            <a:extLst>
              <a:ext uri="{FF2B5EF4-FFF2-40B4-BE49-F238E27FC236}">
                <a16:creationId xmlns:a16="http://schemas.microsoft.com/office/drawing/2014/main" id="{08CF17E0-5A28-1596-A650-109D0FC2A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5317" y="4581514"/>
            <a:ext cx="2688683" cy="1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1052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90918B-302B-61C0-AC91-C43D887577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6D8A7DD9-F326-DAD7-4544-1073EBBCE1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/>
              <a:t>Ladder </a:t>
            </a:r>
            <a:r>
              <a:rPr lang="es-CO" b="1" dirty="0" err="1"/>
              <a:t>of</a:t>
            </a:r>
            <a:r>
              <a:rPr lang="es-CO" b="1" dirty="0"/>
              <a:t> </a:t>
            </a:r>
            <a:r>
              <a:rPr lang="es-CO" b="1" dirty="0" err="1"/>
              <a:t>abstraction</a:t>
            </a:r>
            <a:br>
              <a:rPr lang="en-UA" b="1" dirty="0"/>
            </a:b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6E2B1-9825-0D71-C6D9-2F6D5CCB11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18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AC14A71-5CB8-38F6-F1B3-7BC5C1B26D1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graphicFrame>
        <p:nvGraphicFramePr>
          <p:cNvPr id="5" name="Diagram 4">
            <a:extLst>
              <a:ext uri="{FF2B5EF4-FFF2-40B4-BE49-F238E27FC236}">
                <a16:creationId xmlns:a16="http://schemas.microsoft.com/office/drawing/2014/main" id="{1E476D68-0AED-1DB9-963F-30666656856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02018835"/>
              </p:ext>
            </p:extLst>
          </p:nvPr>
        </p:nvGraphicFramePr>
        <p:xfrm>
          <a:off x="779600" y="2460171"/>
          <a:ext cx="10955199" cy="3115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49138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0A30C0-C33B-94A9-E088-AB8BC8D833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BF2E8446-2BB5-A49F-EEC8-C14023065E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s-CO" b="1" dirty="0" err="1"/>
              <a:t>How</a:t>
            </a:r>
            <a:r>
              <a:rPr lang="es-CO" b="1" dirty="0"/>
              <a:t> </a:t>
            </a:r>
            <a:r>
              <a:rPr lang="es-CO" b="1" dirty="0" err="1"/>
              <a:t>to</a:t>
            </a:r>
            <a:r>
              <a:rPr lang="es-CO" b="1" dirty="0"/>
              <a:t> use CUDA Python?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B4BC02-98E7-860A-9D92-EE4583B5C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19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44F34146-64AC-AE4B-16C3-C7B4BBCFBA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What is CUDA Python?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65044F2-79DD-7DC4-15D2-6A44B7AB99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s-CO" sz="1600" dirty="0" err="1"/>
              <a:t>PyTorch</a:t>
            </a:r>
            <a:endParaRPr lang="es-CO" sz="1600" dirty="0"/>
          </a:p>
          <a:p>
            <a:r>
              <a:rPr lang="es-CO" sz="1600" dirty="0"/>
              <a:t>RAPIDS</a:t>
            </a:r>
          </a:p>
          <a:p>
            <a:r>
              <a:rPr lang="es-CO" sz="1600" dirty="0" err="1"/>
              <a:t>CuPy</a:t>
            </a:r>
            <a:endParaRPr lang="es-CO" sz="1600" dirty="0"/>
          </a:p>
          <a:p>
            <a:r>
              <a:rPr lang="es-CO" sz="1600" dirty="0" err="1"/>
              <a:t>Numba</a:t>
            </a:r>
            <a:endParaRPr lang="es-CO" sz="1600" dirty="0"/>
          </a:p>
          <a:p>
            <a:endParaRPr lang="es-CO" sz="1600" dirty="0"/>
          </a:p>
          <a:p>
            <a:pPr marL="0" indent="0">
              <a:buNone/>
            </a:pPr>
            <a:r>
              <a:rPr lang="es-CO" sz="1600" dirty="0"/>
              <a:t>Just </a:t>
            </a:r>
            <a:r>
              <a:rPr lang="es-CO" sz="1600" dirty="0" err="1"/>
              <a:t>check</a:t>
            </a:r>
            <a:r>
              <a:rPr lang="es-CO" sz="1600" dirty="0"/>
              <a:t> </a:t>
            </a:r>
            <a:r>
              <a:rPr lang="es-CO" sz="1600" dirty="0" err="1"/>
              <a:t>this</a:t>
            </a:r>
            <a:r>
              <a:rPr lang="es-CO" sz="1600" dirty="0"/>
              <a:t> repo: </a:t>
            </a:r>
            <a:r>
              <a:rPr lang="es-CO" sz="1600" dirty="0">
                <a:hlinkClick r:id="rId2"/>
              </a:rPr>
              <a:t>https://github.com/leonjaramillo/crunching-gpus</a:t>
            </a:r>
            <a:r>
              <a:rPr lang="es-CO" sz="1600" dirty="0"/>
              <a:t> </a:t>
            </a:r>
          </a:p>
          <a:p>
            <a:pPr marL="0" indent="0">
              <a:buNone/>
            </a:pPr>
            <a:r>
              <a:rPr lang="es-CO" sz="1600" dirty="0"/>
              <a:t>And run </a:t>
            </a:r>
            <a:r>
              <a:rPr lang="es-CO" sz="1600" dirty="0" err="1"/>
              <a:t>the</a:t>
            </a:r>
            <a:r>
              <a:rPr lang="es-CO" sz="1600" dirty="0"/>
              <a:t> </a:t>
            </a:r>
            <a:r>
              <a:rPr lang="es-CO" sz="1600" dirty="0" err="1"/>
              <a:t>code</a:t>
            </a:r>
            <a:r>
              <a:rPr lang="es-CO" sz="1600" dirty="0"/>
              <a:t> </a:t>
            </a:r>
            <a:r>
              <a:rPr lang="es-CO" sz="1600" dirty="0" err="1"/>
              <a:t>with</a:t>
            </a:r>
            <a:r>
              <a:rPr lang="es-CO" sz="1600" dirty="0"/>
              <a:t> a CUDA </a:t>
            </a:r>
            <a:r>
              <a:rPr lang="es-CO" sz="1600" dirty="0" err="1"/>
              <a:t>capable</a:t>
            </a:r>
            <a:r>
              <a:rPr lang="es-CO" sz="1600" dirty="0"/>
              <a:t> PC </a:t>
            </a:r>
            <a:r>
              <a:rPr lang="es-CO" sz="1600" dirty="0" err="1"/>
              <a:t>or</a:t>
            </a:r>
            <a:r>
              <a:rPr lang="es-CO" sz="1600" dirty="0"/>
              <a:t> </a:t>
            </a:r>
            <a:r>
              <a:rPr lang="es-CO" sz="1600" dirty="0" err="1"/>
              <a:t>even</a:t>
            </a:r>
            <a:r>
              <a:rPr lang="es-CO" sz="1600" dirty="0"/>
              <a:t> in Google </a:t>
            </a:r>
            <a:r>
              <a:rPr lang="es-CO" sz="1600" dirty="0" err="1"/>
              <a:t>Colab</a:t>
            </a:r>
            <a:r>
              <a:rPr lang="es-CO" sz="1600" dirty="0"/>
              <a:t>.</a:t>
            </a:r>
          </a:p>
          <a:p>
            <a:endParaRPr lang="en-US" sz="1600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15166F2F-A6E8-FB59-00EF-A630A40525D7}"/>
              </a:ext>
            </a:extLst>
          </p:cNvPr>
          <p:cNvPicPr>
            <a:picLocks noGrp="1" noChangeAspect="1"/>
          </p:cNvPicPr>
          <p:nvPr>
            <p:ph idx="11"/>
          </p:nvPr>
        </p:nvPicPr>
        <p:blipFill>
          <a:blip r:embed="rId3"/>
          <a:stretch>
            <a:fillRect/>
          </a:stretch>
        </p:blipFill>
        <p:spPr>
          <a:xfrm>
            <a:off x="7774719" y="2799493"/>
            <a:ext cx="241947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058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BA93315-8569-B1C2-AB32-961A867157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Agenda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B80EAE4-AB85-1D1D-C0AA-AA9254CCAE9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>
              <a:buFont typeface="+mj-lt"/>
              <a:buAutoNum type="arabicPeriod"/>
            </a:pPr>
            <a:r>
              <a:rPr lang="en-US" dirty="0"/>
              <a:t>Are really GPUs a big thing?</a:t>
            </a:r>
          </a:p>
          <a:p>
            <a:pPr>
              <a:buFont typeface="+mj-lt"/>
              <a:buAutoNum type="arabicPeriod"/>
            </a:pPr>
            <a:r>
              <a:rPr lang="en-US" dirty="0"/>
              <a:t>CPUs or GPUs?</a:t>
            </a:r>
          </a:p>
          <a:p>
            <a:pPr>
              <a:buFont typeface="+mj-lt"/>
              <a:buAutoNum type="arabicPeriod"/>
            </a:pPr>
            <a:r>
              <a:rPr lang="en-US" dirty="0"/>
              <a:t>GPU architecture</a:t>
            </a:r>
          </a:p>
          <a:p>
            <a:pPr>
              <a:buFont typeface="+mj-lt"/>
              <a:buAutoNum type="arabicPeriod"/>
            </a:pPr>
            <a:r>
              <a:rPr lang="en-US" dirty="0"/>
              <a:t>What is CUDA?</a:t>
            </a:r>
          </a:p>
          <a:p>
            <a:pPr>
              <a:buFont typeface="+mj-lt"/>
              <a:buAutoNum type="arabicPeriod"/>
            </a:pPr>
            <a:r>
              <a:rPr lang="en-US" dirty="0"/>
              <a:t>What is CUDA Python?</a:t>
            </a:r>
          </a:p>
          <a:p>
            <a:pPr>
              <a:buFont typeface="+mj-lt"/>
              <a:buAutoNum type="arabicPeriod"/>
            </a:pPr>
            <a:r>
              <a:rPr lang="en-US" dirty="0"/>
              <a:t>Call to Action</a:t>
            </a:r>
          </a:p>
        </p:txBody>
      </p:sp>
    </p:spTree>
    <p:extLst>
      <p:ext uri="{BB962C8B-B14F-4D97-AF65-F5344CB8AC3E}">
        <p14:creationId xmlns:p14="http://schemas.microsoft.com/office/powerpoint/2010/main" val="275253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5BDFCB-2FA4-97C0-9C41-9F83F741DB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0AB6C49E-39F8-0631-A3E7-9BFE45CF6E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270E7B7-BF22-F5AB-B680-E2AEB93ED005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8E536E8-687C-AB13-EDF3-72035F7C4F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Call to Action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C0F50E6-4F16-777A-F4CF-E08600F8E0A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230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EDEE00-A01B-2445-8129-2D6B35563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F1BC252-82E9-26D3-6587-779217899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ts val="2940"/>
              </a:lnSpc>
            </a:pPr>
            <a:r>
              <a:rPr lang="en-US" b="1" dirty="0"/>
              <a:t>Call to Action</a:t>
            </a:r>
            <a:endParaRPr lang="en-UA" b="1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436568-898F-0523-6D65-107711E9A1F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21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509A7463-BF64-A4DE-5BA9-05EC2EB618E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2" name="Content Placeholder 1">
            <a:extLst>
              <a:ext uri="{FF2B5EF4-FFF2-40B4-BE49-F238E27FC236}">
                <a16:creationId xmlns:a16="http://schemas.microsoft.com/office/drawing/2014/main" id="{8BE17907-2E0C-361F-2EEE-24E52150134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580484"/>
              </p:ext>
            </p:extLst>
          </p:nvPr>
        </p:nvGraphicFramePr>
        <p:xfrm>
          <a:off x="523239" y="2082800"/>
          <a:ext cx="11151422" cy="372268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65382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D5982CE0-58E3-A9E2-16BF-EBF4CFA01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itle 8">
            <a:extLst>
              <a:ext uri="{FF2B5EF4-FFF2-40B4-BE49-F238E27FC236}">
                <a16:creationId xmlns:a16="http://schemas.microsoft.com/office/drawing/2014/main" id="{A47F2426-A337-931E-BD57-4906D33E0E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err="1"/>
              <a:t>Thank</a:t>
            </a:r>
            <a:r>
              <a:rPr lang="es-CO" dirty="0"/>
              <a:t> </a:t>
            </a:r>
            <a:r>
              <a:rPr lang="es-CO" dirty="0" err="1"/>
              <a:t>you</a:t>
            </a:r>
            <a:r>
              <a:rPr lang="es-CO" dirty="0"/>
              <a:t>!</a:t>
            </a:r>
            <a:endParaRPr lang="en-US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1F5C29F-BA4E-20EF-D7EB-6DDE47E748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22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2646646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7710BF-1692-9647-CCE4-5C423D074D1A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71288" y="6200775"/>
            <a:ext cx="620712" cy="365125"/>
          </a:xfrm>
        </p:spPr>
        <p:txBody>
          <a:bodyPr/>
          <a:lstStyle/>
          <a:p>
            <a:fld id="{D6E94CBB-0BD3-E544-8539-4F02C7FB0FBD}" type="slidenum">
              <a:rPr lang="en-UA" smtClean="0"/>
              <a:pPr/>
              <a:t>23</a:t>
            </a:fld>
            <a:endParaRPr lang="en-UA" dirty="0"/>
          </a:p>
        </p:txBody>
      </p:sp>
    </p:spTree>
    <p:extLst>
      <p:ext uri="{BB962C8B-B14F-4D97-AF65-F5344CB8AC3E}">
        <p14:creationId xmlns:p14="http://schemas.microsoft.com/office/powerpoint/2010/main" val="3362577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CB4420DB-809E-5371-D21F-5A434E29D6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E85A8AF7-CF30-C9BF-B635-AD583BEAA87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199A01E-7714-D42A-5B60-D20A05399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really GPUs a big thing?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A654F7D1-9E44-CBC4-ED03-6D92360BE89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475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C83B84D-6BAD-E14A-D36F-2FADB3138A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Are really GPUs a big thing?</a:t>
            </a:r>
            <a:endParaRPr lang="en-UA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48BFB-CB07-0979-EBEC-06200A92F2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CO" sz="1600" b="1" dirty="0" err="1"/>
              <a:t>Agentic</a:t>
            </a:r>
            <a:r>
              <a:rPr lang="es-CO" sz="1600" b="1" dirty="0"/>
              <a:t> AI:</a:t>
            </a:r>
            <a:r>
              <a:rPr lang="es-CO" sz="1600" dirty="0"/>
              <a:t> </a:t>
            </a:r>
            <a:r>
              <a:rPr lang="es-CO" sz="1600" dirty="0">
                <a:hlinkClick r:id="rId2"/>
              </a:rPr>
              <a:t>https://trends.google.com/trends/explore?date=today%205-y&amp;q=Agentic%20AI&amp;hl=en</a:t>
            </a:r>
            <a:r>
              <a:rPr lang="es-CO" sz="1600" dirty="0"/>
              <a:t> </a:t>
            </a:r>
          </a:p>
          <a:p>
            <a:r>
              <a:rPr lang="es-CO" sz="1600" b="1" dirty="0"/>
              <a:t>GPU performance:</a:t>
            </a:r>
            <a:r>
              <a:rPr lang="es-CO" sz="1600" dirty="0"/>
              <a:t> </a:t>
            </a:r>
            <a:r>
              <a:rPr lang="es-CO" sz="1600" dirty="0">
                <a:hlinkClick r:id="rId3"/>
              </a:rPr>
              <a:t>https://trends.google.com/trends/explore?date=today%205-y&amp;q=GPU%20performance&amp;hl=en</a:t>
            </a:r>
            <a:r>
              <a:rPr lang="es-CO" sz="1600" dirty="0"/>
              <a:t> </a:t>
            </a:r>
          </a:p>
          <a:p>
            <a:r>
              <a:rPr lang="es-CO" sz="1600" b="1" dirty="0"/>
              <a:t>CUDA:</a:t>
            </a:r>
            <a:r>
              <a:rPr lang="es-CO" sz="1600" dirty="0"/>
              <a:t> </a:t>
            </a:r>
            <a:r>
              <a:rPr lang="es-CO" sz="1600" dirty="0">
                <a:hlinkClick r:id="rId4"/>
              </a:rPr>
              <a:t>https://trends.google.com/trends/explore?date=today%205-y&amp;q=CUDA&amp;hl=en</a:t>
            </a:r>
            <a:r>
              <a:rPr lang="es-CO" sz="1600" dirty="0"/>
              <a:t> </a:t>
            </a:r>
          </a:p>
          <a:p>
            <a:r>
              <a:rPr lang="es-CO" sz="1600" b="1" dirty="0" err="1"/>
              <a:t>All</a:t>
            </a:r>
            <a:r>
              <a:rPr lang="es-CO" sz="1600" b="1" dirty="0"/>
              <a:t> </a:t>
            </a:r>
            <a:r>
              <a:rPr lang="es-CO" sz="1600" b="1" dirty="0" err="1"/>
              <a:t>of</a:t>
            </a:r>
            <a:r>
              <a:rPr lang="es-CO" sz="1600" b="1" dirty="0"/>
              <a:t> </a:t>
            </a:r>
            <a:r>
              <a:rPr lang="es-CO" sz="1600" b="1" dirty="0" err="1"/>
              <a:t>them</a:t>
            </a:r>
            <a:r>
              <a:rPr lang="es-CO" sz="1600" b="1" dirty="0"/>
              <a:t>:</a:t>
            </a:r>
            <a:r>
              <a:rPr lang="es-CO" sz="1600" dirty="0"/>
              <a:t> </a:t>
            </a:r>
            <a:r>
              <a:rPr lang="es-CO" sz="1600" dirty="0">
                <a:hlinkClick r:id="rId5"/>
              </a:rPr>
              <a:t>https://trends.google.com/trends/explore?date=today%205-y&amp;q=Agentic%20AI,GPU%20performance,CUDA&amp;hl=en</a:t>
            </a:r>
            <a:r>
              <a:rPr lang="es-CO" sz="1600" dirty="0"/>
              <a:t> </a:t>
            </a:r>
          </a:p>
          <a:p>
            <a:r>
              <a:rPr lang="es-CO" sz="1600" b="1" dirty="0" err="1"/>
              <a:t>All</a:t>
            </a:r>
            <a:r>
              <a:rPr lang="es-CO" sz="1600" b="1" dirty="0"/>
              <a:t> </a:t>
            </a:r>
            <a:r>
              <a:rPr lang="es-CO" sz="1600" b="1" dirty="0" err="1"/>
              <a:t>of</a:t>
            </a:r>
            <a:r>
              <a:rPr lang="es-CO" sz="1600" b="1" dirty="0"/>
              <a:t> </a:t>
            </a:r>
            <a:r>
              <a:rPr lang="es-CO" sz="1600" b="1" dirty="0" err="1"/>
              <a:t>them</a:t>
            </a:r>
            <a:r>
              <a:rPr lang="es-CO" sz="1600" b="1" dirty="0"/>
              <a:t> (CO):</a:t>
            </a:r>
            <a:r>
              <a:rPr lang="es-CO" sz="1600" dirty="0"/>
              <a:t> </a:t>
            </a:r>
            <a:r>
              <a:rPr lang="es-CO" sz="1600" dirty="0">
                <a:hlinkClick r:id="rId6"/>
              </a:rPr>
              <a:t>https://trends.google.com/trends/explore?date=today%205-y&amp;geo=CO&amp;q=Agentic%20AI,GPU%20performance,CUDA&amp;hl=en</a:t>
            </a:r>
            <a:r>
              <a:rPr lang="es-CO" sz="1600" dirty="0"/>
              <a:t> </a:t>
            </a:r>
            <a:endParaRPr lang="en-UA" sz="1600" b="1" dirty="0"/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53DF259-F4B9-FC29-9D10-B82AD67F02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4</a:t>
            </a:fld>
            <a:endParaRPr lang="en-UA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CF7C82-D3CA-6330-41B2-7E9C2A3585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1890824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1EAE3-D17B-47EB-0394-7B27AC3F8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55E38A16-8237-0477-3C80-B23EA9CEF3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0BD6294-ED32-677F-E41E-B1B0716C3DE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711254F1-6FAD-F9C7-2F3B-A22C2D304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AA60DE0-EE96-8BB7-4F71-1F987E9F74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7360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2D6EF692-66F4-F5F2-5D54-98A0A64EC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bother asking such a question?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53A337-972C-7015-14A4-EE552FC0C8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6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63B249A-BBB7-C3B4-5E19-B5E5C81336D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482190F2-0D7E-1C54-211C-3B536D10FA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n-US" sz="1600" dirty="0"/>
              <a:t>This question wasn’t widespread some years ago.</a:t>
            </a:r>
          </a:p>
          <a:p>
            <a:r>
              <a:rPr lang="en-US" sz="1600" dirty="0"/>
              <a:t>Nowadays, GPUs are more accessible and got more use cases.</a:t>
            </a:r>
          </a:p>
          <a:p>
            <a:r>
              <a:rPr lang="en-US" sz="1600" dirty="0"/>
              <a:t>But CPUs still play a key role.</a:t>
            </a:r>
          </a:p>
          <a:p>
            <a:r>
              <a:rPr lang="en-US" sz="1600" dirty="0"/>
              <a:t>Data-intensive applications are surging.</a:t>
            </a:r>
          </a:p>
          <a:p>
            <a:r>
              <a:rPr lang="en-US" sz="1600" dirty="0"/>
              <a:t>AI and HPC demand huge scalability. </a:t>
            </a:r>
            <a:endParaRPr lang="en-UA" sz="1600" dirty="0"/>
          </a:p>
          <a:p>
            <a:endParaRPr lang="en-US" sz="1600" dirty="0"/>
          </a:p>
        </p:txBody>
      </p:sp>
      <p:pic>
        <p:nvPicPr>
          <p:cNvPr id="12" name="Picture 4">
            <a:extLst>
              <a:ext uri="{FF2B5EF4-FFF2-40B4-BE49-F238E27FC236}">
                <a16:creationId xmlns:a16="http://schemas.microsoft.com/office/drawing/2014/main" id="{B1B8BEB9-AE7B-1CBC-DA85-71B7A088F771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3" y="2082800"/>
            <a:ext cx="3722688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3952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3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751AB6-45E4-73CE-8271-950A437BDD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9145EB89-2358-A1FA-822E-44646D176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CPUs vs. GPUs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5967F2-7485-3322-B97F-50624B2281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7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7738F7F-83AF-4116-A1B9-995825777C4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C8983AA-3F8C-0D3C-C0FC-46B40EFCD1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pPr marL="0" indent="0">
              <a:buNone/>
            </a:pPr>
            <a:r>
              <a:rPr lang="es-CO" sz="1600" b="1" dirty="0" err="1"/>
              <a:t>CPUs</a:t>
            </a:r>
            <a:endParaRPr lang="es-CO" sz="1600" dirty="0"/>
          </a:p>
          <a:p>
            <a:r>
              <a:rPr lang="es-CO" sz="1600" dirty="0"/>
              <a:t>Low </a:t>
            </a:r>
            <a:r>
              <a:rPr lang="es-CO" sz="1600" dirty="0" err="1"/>
              <a:t>latency</a:t>
            </a:r>
            <a:endParaRPr lang="es-CO" sz="1600" dirty="0"/>
          </a:p>
          <a:p>
            <a:r>
              <a:rPr lang="es-CO" sz="1600" dirty="0" err="1"/>
              <a:t>Highly</a:t>
            </a:r>
            <a:r>
              <a:rPr lang="es-CO" sz="1600" dirty="0"/>
              <a:t> </a:t>
            </a:r>
            <a:r>
              <a:rPr lang="es-CO" sz="1600" dirty="0" err="1"/>
              <a:t>versatile</a:t>
            </a:r>
            <a:endParaRPr lang="es-CO" sz="1600" dirty="0"/>
          </a:p>
          <a:p>
            <a:r>
              <a:rPr lang="es-CO" sz="1600" dirty="0" err="1"/>
              <a:t>Huge</a:t>
            </a:r>
            <a:r>
              <a:rPr lang="es-CO" sz="1600" dirty="0"/>
              <a:t> </a:t>
            </a:r>
            <a:r>
              <a:rPr lang="es-CO" sz="1600" dirty="0" err="1"/>
              <a:t>potential</a:t>
            </a:r>
            <a:r>
              <a:rPr lang="es-CO" sz="1600" dirty="0"/>
              <a:t> </a:t>
            </a:r>
            <a:r>
              <a:rPr lang="es-CO" sz="1600" dirty="0" err="1"/>
              <a:t>memory</a:t>
            </a:r>
            <a:endParaRPr lang="es-CO" sz="1600" dirty="0"/>
          </a:p>
          <a:p>
            <a:pPr marL="0" indent="0">
              <a:buNone/>
            </a:pPr>
            <a:r>
              <a:rPr lang="es-CO" sz="1600" b="1" dirty="0" err="1"/>
              <a:t>GPUs</a:t>
            </a:r>
            <a:endParaRPr lang="es-CO" sz="1600" dirty="0"/>
          </a:p>
          <a:p>
            <a:r>
              <a:rPr lang="es-CO" sz="1600" dirty="0"/>
              <a:t>High </a:t>
            </a:r>
            <a:r>
              <a:rPr lang="es-CO" sz="1600" dirty="0" err="1"/>
              <a:t>throughput</a:t>
            </a:r>
            <a:endParaRPr lang="es-CO" sz="1600" dirty="0"/>
          </a:p>
          <a:p>
            <a:r>
              <a:rPr lang="es-CO" sz="1600" dirty="0" err="1"/>
              <a:t>Massive</a:t>
            </a:r>
            <a:r>
              <a:rPr lang="es-CO" sz="1600" dirty="0"/>
              <a:t> </a:t>
            </a:r>
            <a:r>
              <a:rPr lang="es-CO" sz="1600" dirty="0" err="1"/>
              <a:t>parallelism</a:t>
            </a:r>
            <a:r>
              <a:rPr lang="es-CO" sz="1600" dirty="0"/>
              <a:t> in </a:t>
            </a:r>
            <a:r>
              <a:rPr lang="es-CO" sz="1600" dirty="0" err="1"/>
              <a:t>numeric</a:t>
            </a:r>
            <a:r>
              <a:rPr lang="es-CO" sz="1600" dirty="0"/>
              <a:t> </a:t>
            </a:r>
            <a:r>
              <a:rPr lang="es-CO" sz="1600" dirty="0" err="1"/>
              <a:t>stuff</a:t>
            </a:r>
            <a:endParaRPr lang="es-CO" sz="1600" dirty="0"/>
          </a:p>
          <a:p>
            <a:r>
              <a:rPr lang="es-CO" sz="1600" dirty="0" err="1"/>
              <a:t>Memory</a:t>
            </a:r>
            <a:r>
              <a:rPr lang="es-CO" sz="1600" dirty="0"/>
              <a:t> transfer </a:t>
            </a:r>
            <a:r>
              <a:rPr lang="es-CO" sz="1600" dirty="0" err="1"/>
              <a:t>overhead</a:t>
            </a:r>
            <a:endParaRPr lang="en-UA" sz="1600" dirty="0"/>
          </a:p>
        </p:txBody>
      </p:sp>
      <p:pic>
        <p:nvPicPr>
          <p:cNvPr id="2" name="Picture 2" descr="Generated image">
            <a:extLst>
              <a:ext uri="{FF2B5EF4-FFF2-40B4-BE49-F238E27FC236}">
                <a16:creationId xmlns:a16="http://schemas.microsoft.com/office/drawing/2014/main" id="{EAA27773-6284-1F9A-E00A-E969BB9B1748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1875" y="2086769"/>
            <a:ext cx="5572125" cy="3714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5135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51450C-97A8-3E1E-FFB1-436634161D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3334537B-791C-ED82-CC67-F86FEB722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Just a way to see it…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273949-DEC2-B737-7A95-43ACC77975F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D6E94CBB-0BD3-E544-8539-4F02C7FB0FBD}" type="slidenum">
              <a:rPr lang="en-UA" smtClean="0"/>
              <a:pPr/>
              <a:t>8</a:t>
            </a:fld>
            <a:endParaRPr lang="en-UA" dirty="0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CDAE5D55-E21B-5BBD-CE92-797349DB3C5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CPUs or GPUs?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D2786A3B-EB6D-A94C-EA5F-9FA9DE682D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3239" y="2082800"/>
            <a:ext cx="5572761" cy="3722687"/>
          </a:xfrm>
        </p:spPr>
        <p:txBody>
          <a:bodyPr/>
          <a:lstStyle/>
          <a:p>
            <a:r>
              <a:rPr lang="es-CO" sz="1600" dirty="0" err="1"/>
              <a:t>CPUs</a:t>
            </a:r>
            <a:r>
              <a:rPr lang="es-CO" sz="1600" dirty="0"/>
              <a:t> are </a:t>
            </a:r>
            <a:r>
              <a:rPr lang="es-CO" sz="1600" dirty="0" err="1"/>
              <a:t>like</a:t>
            </a:r>
            <a:r>
              <a:rPr lang="es-CO" sz="1600" dirty="0"/>
              <a:t> </a:t>
            </a:r>
            <a:r>
              <a:rPr lang="es-CO" sz="1600" dirty="0" err="1"/>
              <a:t>haul</a:t>
            </a:r>
            <a:r>
              <a:rPr lang="es-CO" sz="1600" dirty="0"/>
              <a:t> </a:t>
            </a:r>
            <a:r>
              <a:rPr lang="es-CO" sz="1600" dirty="0" err="1"/>
              <a:t>trucks</a:t>
            </a:r>
            <a:r>
              <a:rPr lang="es-CO" sz="1600" dirty="0"/>
              <a:t>.</a:t>
            </a:r>
          </a:p>
          <a:p>
            <a:r>
              <a:rPr lang="es-CO" sz="1600" dirty="0" err="1"/>
              <a:t>GPUs</a:t>
            </a:r>
            <a:r>
              <a:rPr lang="es-CO" sz="1600" dirty="0"/>
              <a:t> are </a:t>
            </a:r>
            <a:r>
              <a:rPr lang="es-CO" sz="1600" dirty="0" err="1"/>
              <a:t>like</a:t>
            </a:r>
            <a:r>
              <a:rPr lang="es-CO" sz="1600" dirty="0"/>
              <a:t> </a:t>
            </a:r>
            <a:r>
              <a:rPr lang="es-CO" sz="1600" dirty="0" err="1"/>
              <a:t>delivery</a:t>
            </a:r>
            <a:r>
              <a:rPr lang="es-CO" sz="1600" dirty="0"/>
              <a:t> </a:t>
            </a:r>
            <a:r>
              <a:rPr lang="es-CO" sz="1600" dirty="0" err="1"/>
              <a:t>motorcycles</a:t>
            </a:r>
            <a:r>
              <a:rPr lang="es-CO" sz="1600" dirty="0"/>
              <a:t>.</a:t>
            </a:r>
          </a:p>
          <a:p>
            <a:r>
              <a:rPr lang="es-CO" sz="1600" dirty="0" err="1"/>
              <a:t>Haul</a:t>
            </a:r>
            <a:r>
              <a:rPr lang="es-CO" sz="1600" dirty="0"/>
              <a:t> </a:t>
            </a:r>
            <a:r>
              <a:rPr lang="es-CO" sz="1600" dirty="0" err="1"/>
              <a:t>trucks</a:t>
            </a:r>
            <a:r>
              <a:rPr lang="es-CO" sz="1600" dirty="0"/>
              <a:t> can </a:t>
            </a:r>
            <a:r>
              <a:rPr lang="es-CO" sz="1600" dirty="0" err="1"/>
              <a:t>delivery</a:t>
            </a:r>
            <a:r>
              <a:rPr lang="es-CO" sz="1600" dirty="0"/>
              <a:t> </a:t>
            </a:r>
            <a:r>
              <a:rPr lang="es-CO" sz="1600" dirty="0" err="1"/>
              <a:t>many</a:t>
            </a:r>
            <a:r>
              <a:rPr lang="es-CO" sz="1600" dirty="0"/>
              <a:t> </a:t>
            </a:r>
            <a:r>
              <a:rPr lang="es-CO" sz="1600" dirty="0" err="1"/>
              <a:t>sorts</a:t>
            </a:r>
            <a:r>
              <a:rPr lang="es-CO" sz="1600" dirty="0"/>
              <a:t> </a:t>
            </a:r>
            <a:r>
              <a:rPr lang="es-CO" sz="1600" dirty="0" err="1"/>
              <a:t>of</a:t>
            </a:r>
            <a:r>
              <a:rPr lang="es-CO" sz="1600" dirty="0"/>
              <a:t> </a:t>
            </a:r>
            <a:r>
              <a:rPr lang="es-CO" sz="1600" dirty="0" err="1"/>
              <a:t>go</a:t>
            </a:r>
            <a:r>
              <a:rPr lang="en-US" sz="1600" dirty="0" err="1"/>
              <a:t>ods</a:t>
            </a:r>
            <a:r>
              <a:rPr lang="en-US" sz="1600" dirty="0"/>
              <a:t>, all at once.</a:t>
            </a:r>
          </a:p>
          <a:p>
            <a:r>
              <a:rPr lang="en-US" sz="1600" dirty="0"/>
              <a:t>Delivery motorcycles can deliver only some sorts of goods in a faster pace.</a:t>
            </a:r>
          </a:p>
          <a:p>
            <a:r>
              <a:rPr lang="en-US" sz="1600" dirty="0"/>
              <a:t>Both types of transportation excel in different scenarios.</a:t>
            </a:r>
            <a:endParaRPr lang="en-UA" sz="1600" dirty="0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B0105DAF-4ADF-7F54-DE98-9FA70F4C6D20}"/>
              </a:ext>
            </a:extLst>
          </p:cNvPr>
          <p:cNvPicPr>
            <a:picLocks noGrp="1" noChangeAspect="1" noChangeArrowheads="1"/>
          </p:cNvPicPr>
          <p:nvPr>
            <p:ph idx="1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6593" y="2082800"/>
            <a:ext cx="3722688" cy="3722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13369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C0A58C2-A6D9-6C1F-7D6F-C05ECAF592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blue and purple shiny object&#10;&#10;AI-generated content may be incorrect.">
            <a:extLst>
              <a:ext uri="{FF2B5EF4-FFF2-40B4-BE49-F238E27FC236}">
                <a16:creationId xmlns:a16="http://schemas.microsoft.com/office/drawing/2014/main" id="{255F1EAC-A26A-17CB-EB21-A24517761B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 rot="5400000" flipV="1">
            <a:off x="6681062" y="1347061"/>
            <a:ext cx="6858001" cy="4163882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DA6F341-8D55-333D-9FCE-E381E3344714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1E99D11-D158-0A39-94A2-11A12A072C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GPU architecture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862405C5-7300-CD37-0EBA-EE9CA6EF3D6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997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300">
        <p:fade/>
      </p:transition>
    </mc:Choice>
    <mc:Fallback>
      <p:transition>
        <p:fade/>
      </p:transition>
    </mc:Fallback>
  </mc:AlternateContent>
</p:sld>
</file>

<file path=ppt/theme/theme1.xml><?xml version="1.0" encoding="utf-8"?>
<a:theme xmlns:a="http://schemas.openxmlformats.org/drawingml/2006/main" name="Corporate Template">
  <a:themeElements>
    <a:clrScheme name="SoftServe's template">
      <a:dk1>
        <a:srgbClr val="1A1A1A"/>
      </a:dk1>
      <a:lt1>
        <a:srgbClr val="FFFFFF"/>
      </a:lt1>
      <a:dk2>
        <a:srgbClr val="F75400"/>
      </a:dk2>
      <a:lt2>
        <a:srgbClr val="E30022"/>
      </a:lt2>
      <a:accent1>
        <a:srgbClr val="B2DA00"/>
      </a:accent1>
      <a:accent2>
        <a:srgbClr val="00B25E"/>
      </a:accent2>
      <a:accent3>
        <a:srgbClr val="0F98DC"/>
      </a:accent3>
      <a:accent4>
        <a:srgbClr val="1A13AF"/>
      </a:accent4>
      <a:accent5>
        <a:srgbClr val="EA0F7C"/>
      </a:accent5>
      <a:accent6>
        <a:srgbClr val="950095"/>
      </a:accent6>
      <a:hlink>
        <a:srgbClr val="1A13AF"/>
      </a:hlink>
      <a:folHlink>
        <a:srgbClr val="950095"/>
      </a:folHlink>
    </a:clrScheme>
    <a:fontScheme name="SoftServe's template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oftserve_corporate_template" id="{0CDE6A97-4C50-BB43-91B8-518F71248EAF}" vid="{BE7CE0E2-EB8D-304F-B35F-CC9622B677F2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Open Sans"/>
        <a:font script="Hebr" typeface="Open Sans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Open Sans"/>
        <a:font script="Uigh" typeface="Microsoft Uighur"/>
        <a:font script="Geor" typeface="Sylfaen"/>
        <a:font script="Armn" typeface="Open Sans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4" ma:contentTypeDescription="Create a new document." ma:contentTypeScope="" ma:versionID="bc734e5127fdb15d6c7b7a1e7d738aa8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140123e1a3b515e0df9fe21aa87e658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1704D2B-A1E7-4A19-AE73-0A1308996E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aa81e57-3ca5-41ca-b900-588daa88edda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06462FF2-5976-4D5D-BFD7-062CA7614F9B}">
  <ds:schemaRefs>
    <ds:schemaRef ds:uri="http://schemas.microsoft.com/office/2006/metadata/properties"/>
    <ds:schemaRef ds:uri="http://www.w3.org/XML/1998/namespace"/>
    <ds:schemaRef ds:uri="ec64b0e4-6906-4b19-8c2d-4078c9f953c6"/>
    <ds:schemaRef ds:uri="http://purl.org/dc/terms/"/>
    <ds:schemaRef ds:uri="c158e91d-fae5-4a51-a083-48ef32fd1db6"/>
    <ds:schemaRef ds:uri="http://purl.org/dc/elements/1.1/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SoftServe Corporate Template (Nov 25)</Template>
  <TotalTime>51</TotalTime>
  <Words>927</Words>
  <Application>Microsoft Office PowerPoint</Application>
  <PresentationFormat>Widescreen</PresentationFormat>
  <Paragraphs>133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9" baseType="lpstr">
      <vt:lpstr>Wingdings</vt:lpstr>
      <vt:lpstr>Proxima Nova Black</vt:lpstr>
      <vt:lpstr>Courier New</vt:lpstr>
      <vt:lpstr>Open Sans</vt:lpstr>
      <vt:lpstr>Arial</vt:lpstr>
      <vt:lpstr>Corporate Template</vt:lpstr>
      <vt:lpstr>Crunching GPUs Easily Using CUDA Python</vt:lpstr>
      <vt:lpstr>Agenda</vt:lpstr>
      <vt:lpstr>Are really GPUs a big thing?</vt:lpstr>
      <vt:lpstr>Are really GPUs a big thing?</vt:lpstr>
      <vt:lpstr>CPUs or GPUs?</vt:lpstr>
      <vt:lpstr>Why bother asking such a question?</vt:lpstr>
      <vt:lpstr>CPUs vs. GPUs</vt:lpstr>
      <vt:lpstr>Just a way to see it…</vt:lpstr>
      <vt:lpstr>GPU architecture</vt:lpstr>
      <vt:lpstr>Just a way to see it…</vt:lpstr>
      <vt:lpstr>A GPU (and a CPU) looks like this</vt:lpstr>
      <vt:lpstr>What is CUDA?</vt:lpstr>
      <vt:lpstr>So, what is CUDA?</vt:lpstr>
      <vt:lpstr>GPU programming model</vt:lpstr>
      <vt:lpstr>A CUDA kernel</vt:lpstr>
      <vt:lpstr>What is CUDA Python?</vt:lpstr>
      <vt:lpstr>Then, what is CUDA Python?</vt:lpstr>
      <vt:lpstr>Ladder of abstraction </vt:lpstr>
      <vt:lpstr>How to use CUDA Python?</vt:lpstr>
      <vt:lpstr>Call to Action</vt:lpstr>
      <vt:lpstr>Call to Action</vt:lpstr>
      <vt:lpstr>Thank you!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>Digital Content Hub</dc:subject>
  <dc:creator>Leon Jaramillo</dc:creator>
  <cp:keywords/>
  <dc:description/>
  <cp:lastModifiedBy>Leon Jaramillo</cp:lastModifiedBy>
  <cp:revision>1</cp:revision>
  <dcterms:created xsi:type="dcterms:W3CDTF">2026-01-13T21:00:30Z</dcterms:created>
  <dcterms:modified xsi:type="dcterms:W3CDTF">2026-01-13T21:52:25Z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  <property fmtid="{D5CDD505-2E9C-101B-9397-08002B2CF9AE}" pid="4" name="Receivedfrom">
    <vt:lpwstr/>
  </property>
</Properties>
</file>